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7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94DF203F-4EE7-4AA1-980E-980AD0225683}">
          <p14:sldIdLst>
            <p14:sldId id="256"/>
          </p14:sldIdLst>
        </p14:section>
        <p14:section name="Projects" id="{7DBE0411-50E2-4726-83A9-9DB6D1F610A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7CDA"/>
    <a:srgbClr val="7D4BCD"/>
    <a:srgbClr val="486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17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CCAD84-B1D8-CA32-6788-984EAB038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53A4C4-6C9F-7071-4728-C88EBC18F6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22CA8-4C05-439A-BB48-7F80B9D064B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0A3FD-E36A-8145-1554-39EFD96AFD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566EE-5FFB-6DDF-7541-67848C25FD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9FEA9-CC34-43E4-99CE-1FFA3E6C0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66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1119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2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9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4D660E-E5F6-D3D9-529A-338029842844}"/>
              </a:ext>
            </a:extLst>
          </p:cNvPr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094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6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6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8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9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3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B3EFC8D-F890-4631-B802-B1D71077AE9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74F1D8A-A64C-4970-9A84-9A86D7ED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26FB-1E6D-2C67-06C9-EB7773E68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Project Management</a:t>
            </a:r>
            <a:br>
              <a:rPr lang="en-US" sz="48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{{@date}:format(MMM/dd/yy)}</a:t>
            </a:r>
          </a:p>
        </p:txBody>
      </p:sp>
    </p:spTree>
    <p:extLst>
      <p:ext uri="{BB962C8B-B14F-4D97-AF65-F5344CB8AC3E}">
        <p14:creationId xmlns:p14="http://schemas.microsoft.com/office/powerpoint/2010/main" val="410587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05188C8E-38AC-7A11-4B84-BEF336344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93721"/>
              </p:ext>
            </p:extLst>
          </p:nvPr>
        </p:nvGraphicFramePr>
        <p:xfrm>
          <a:off x="1088003" y="505552"/>
          <a:ext cx="10468420" cy="29199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8975">
                  <a:extLst>
                    <a:ext uri="{9D8B030D-6E8A-4147-A177-3AD203B41FA5}">
                      <a16:colId xmlns:a16="http://schemas.microsoft.com/office/drawing/2014/main" val="4083715342"/>
                    </a:ext>
                  </a:extLst>
                </a:gridCol>
                <a:gridCol w="8449445">
                  <a:extLst>
                    <a:ext uri="{9D8B030D-6E8A-4147-A177-3AD203B41FA5}">
                      <a16:colId xmlns:a16="http://schemas.microsoft.com/office/drawing/2014/main" val="405032282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{{</a:t>
                      </a:r>
                      <a:r>
                        <a:rPr lang="en-US" sz="17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Project.Name</a:t>
                      </a:r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}}</a:t>
                      </a:r>
                    </a:p>
                  </a:txBody>
                  <a:tcPr marL="114129" marR="114129" marT="57064" marB="57064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21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marL="114129" marR="114129" marT="57064" marB="57064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{{</a:t>
                      </a:r>
                      <a:r>
                        <a:rPr lang="en-US" sz="20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Project.Type</a:t>
                      </a: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}}</a:t>
                      </a:r>
                    </a:p>
                  </a:txBody>
                  <a:tcPr marL="114129" marR="114129" marT="57064" marB="57064"/>
                </a:tc>
                <a:extLst>
                  <a:ext uri="{0D108BD9-81ED-4DB2-BD59-A6C34878D82A}">
                    <a16:rowId xmlns:a16="http://schemas.microsoft.com/office/drawing/2014/main" val="3861203895"/>
                  </a:ext>
                </a:extLst>
              </a:tr>
              <a:tr h="71889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114129" marR="114129" marT="57064" marB="57064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{{</a:t>
                      </a:r>
                      <a:r>
                        <a:rPr lang="en-US" sz="20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Project.Description</a:t>
                      </a: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}}</a:t>
                      </a:r>
                    </a:p>
                  </a:txBody>
                  <a:tcPr marL="114129" marR="114129" marT="57064" marB="57064"/>
                </a:tc>
                <a:extLst>
                  <a:ext uri="{0D108BD9-81ED-4DB2-BD59-A6C34878D82A}">
                    <a16:rowId xmlns:a16="http://schemas.microsoft.com/office/drawing/2014/main" val="906976178"/>
                  </a:ext>
                </a:extLst>
              </a:tr>
              <a:tr h="39181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Priority</a:t>
                      </a:r>
                    </a:p>
                  </a:txBody>
                  <a:tcPr marL="114129" marR="114129" marT="57064" marB="57064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{{</a:t>
                      </a:r>
                      <a:r>
                        <a:rPr lang="en-US" sz="20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Project.Priority</a:t>
                      </a: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}}</a:t>
                      </a:r>
                    </a:p>
                  </a:txBody>
                  <a:tcPr marL="114129" marR="114129" marT="57064" marB="57064"/>
                </a:tc>
                <a:extLst>
                  <a:ext uri="{0D108BD9-81ED-4DB2-BD59-A6C34878D82A}">
                    <a16:rowId xmlns:a16="http://schemas.microsoft.com/office/drawing/2014/main" val="177302186"/>
                  </a:ext>
                </a:extLst>
              </a:tr>
              <a:tr h="47119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</a:p>
                  </a:txBody>
                  <a:tcPr marL="114129" marR="114129" marT="57064" marB="57064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{{</a:t>
                      </a:r>
                      <a:r>
                        <a:rPr lang="en-US" sz="20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Project.Status</a:t>
                      </a: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}}</a:t>
                      </a:r>
                    </a:p>
                  </a:txBody>
                  <a:tcPr marL="114129" marR="114129" marT="57064" marB="57064"/>
                </a:tc>
                <a:extLst>
                  <a:ext uri="{0D108BD9-81ED-4DB2-BD59-A6C34878D82A}">
                    <a16:rowId xmlns:a16="http://schemas.microsoft.com/office/drawing/2014/main" val="2464001821"/>
                  </a:ext>
                </a:extLst>
              </a:tr>
              <a:tr h="51882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Manager</a:t>
                      </a:r>
                    </a:p>
                  </a:txBody>
                  <a:tcPr marL="114129" marR="114129" marT="57064" marB="57064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{{</a:t>
                      </a:r>
                      <a:r>
                        <a:rPr lang="en-US" sz="20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Project.Manager</a:t>
                      </a:r>
                      <a:r>
                        <a:rPr lang="en-US" sz="2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}}</a:t>
                      </a:r>
                    </a:p>
                  </a:txBody>
                  <a:tcPr marL="114129" marR="114129" marT="57064" marB="57064"/>
                </a:tc>
                <a:extLst>
                  <a:ext uri="{0D108BD9-81ED-4DB2-BD59-A6C34878D82A}">
                    <a16:rowId xmlns:a16="http://schemas.microsoft.com/office/drawing/2014/main" val="160074626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6ED4D88-D759-76CA-B951-41A8DD34E241}"/>
              </a:ext>
            </a:extLst>
          </p:cNvPr>
          <p:cNvSpPr txBox="1"/>
          <p:nvPr/>
        </p:nvSpPr>
        <p:spPr>
          <a:xfrm>
            <a:off x="1088003" y="136619"/>
            <a:ext cx="50642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{{</a:t>
            </a:r>
            <a:r>
              <a:rPr lang="en-US" sz="800" b="1" dirty="0" err="1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Project.PageBreak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15155070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A46CD5E1C664B943CD4891DC68F88" ma:contentTypeVersion="2" ma:contentTypeDescription="Create a new document." ma:contentTypeScope="" ma:versionID="f552985f8a3d484506a88a221f2c8b87">
  <xsd:schema xmlns:xsd="http://www.w3.org/2001/XMLSchema" xmlns:xs="http://www.w3.org/2001/XMLSchema" xmlns:p="http://schemas.microsoft.com/office/2006/metadata/properties" xmlns:ns3="7c14bb0a-efc4-4f32-81f9-2851fadf751c" targetNamespace="http://schemas.microsoft.com/office/2006/metadata/properties" ma:root="true" ma:fieldsID="c6b6cea7cdd6e21a351c7789fa6bcc11" ns3:_="">
    <xsd:import namespace="7c14bb0a-efc4-4f32-81f9-2851fadf75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4bb0a-efc4-4f32-81f9-2851fadf7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B96DC8-B07C-405F-8D85-D813A6774167}">
  <ds:schemaRefs>
    <ds:schemaRef ds:uri="http://purl.org/dc/elements/1.1/"/>
    <ds:schemaRef ds:uri="http://schemas.microsoft.com/office/2006/metadata/properties"/>
    <ds:schemaRef ds:uri="7c14bb0a-efc4-4f32-81f9-2851fadf751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6D1EFE-9F51-46E1-B03C-B38B471F3D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B3E1B4-82BE-4067-BF4A-29BB5E2AF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4bb0a-efc4-4f32-81f9-2851fadf7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305</TotalTime>
  <Words>54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Wingdings 2</vt:lpstr>
      <vt:lpstr>View</vt:lpstr>
      <vt:lpstr>Project Management {{@date}:format(MMM/dd/yy)}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{{@date}:format(dd MMM yy)}</dc:title>
  <dc:creator>Brett Owen</dc:creator>
  <cp:lastModifiedBy>Brett Owen</cp:lastModifiedBy>
  <cp:revision>44</cp:revision>
  <dcterms:created xsi:type="dcterms:W3CDTF">2023-02-15T09:50:07Z</dcterms:created>
  <dcterms:modified xsi:type="dcterms:W3CDTF">2023-03-21T10:55:39Z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0x010100B0CA46CD5E1C664B943CD4891DC68F88</vt:lpwstr>
  </property>
</Properties>
</file>