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1D-439D-9796-49765B7A5EAA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1D-439D-9796-49765B7A5EAA}"/>
              </c:ext>
            </c:extLst>
          </c:dPt>
          <c:dPt>
            <c:idx val="2"/>
            <c:invertIfNegative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F1D-439D-9796-49765B7A5EAA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815403232955846"/>
                      <c:h val="0.142445831733330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F1D-439D-9796-49765B7A5EAA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170052237681814"/>
                      <c:h val="0.158357800941458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F1D-439D-9796-49765B7A5EAA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36210854472781"/>
                      <c:h val="0.142445831733330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F1D-439D-9796-49765B7A5EAA}"/>
                </c:ext>
              </c:extLst>
            </c:dLbl>
            <c:numFmt formatCode="_-[$$-409]* #,##0.00_ ;_-[$$-409]* \-#,##0.00\ ;_-[$$-409]* &quot;-&quot;??_ ;_-@_ 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Information Technology</c:v>
                </c:pt>
                <c:pt idx="1">
                  <c:v>Consumer Discretionary</c:v>
                </c:pt>
                <c:pt idx="2">
                  <c:v>Materials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F1D-439D-9796-49765B7A5EA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608829312"/>
        <c:axId val="1719159552"/>
      </c:barChart>
      <c:catAx>
        <c:axId val="160882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719159552"/>
        <c:crosses val="autoZero"/>
        <c:auto val="1"/>
        <c:lblAlgn val="ctr"/>
        <c:lblOffset val="100"/>
        <c:noMultiLvlLbl val="0"/>
      </c:catAx>
      <c:valAx>
        <c:axId val="17191595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608829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BC72EB-1919-62D4-128B-08F8E0E71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FI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29F14E0-4E55-E626-BDE0-2A1F1D307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FI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988A84-A645-236B-C05E-14F2FC62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EF5C-4E1E-4BA5-8979-41E68E564349}" type="datetimeFigureOut">
              <a:rPr lang="en-FI" smtClean="0"/>
              <a:t>01/02/2024</a:t>
            </a:fld>
            <a:endParaRPr lang="en-FI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ED8429-5DA1-1A45-2106-5B51563CA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708C6C-BA49-F832-3FE1-61B7F61E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0-83DA-4EB2-8CC8-6AC07FA54D50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098168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E6C0D9-7B16-1D60-5571-321CF61C1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FI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EBEE8E1-15DB-91CA-27AC-BFBC1D546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FI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AFB87F1-82EC-231E-A2B2-DC02E802E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EF5C-4E1E-4BA5-8979-41E68E564349}" type="datetimeFigureOut">
              <a:rPr lang="en-FI" smtClean="0"/>
              <a:t>01/02/2024</a:t>
            </a:fld>
            <a:endParaRPr lang="en-FI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9EBFB1-1F82-05E4-A236-BA36D9541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726755-C3A2-EEF3-9DDD-B33F9518B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0-83DA-4EB2-8CC8-6AC07FA54D50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1672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3325017-83D9-EC17-9E4F-151E2C57B5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FI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AF24D52-7F7F-B110-065A-4555C2269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FI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DD61B4-4B3B-6CB5-293E-195561E99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EF5C-4E1E-4BA5-8979-41E68E564349}" type="datetimeFigureOut">
              <a:rPr lang="en-FI" smtClean="0"/>
              <a:t>01/02/2024</a:t>
            </a:fld>
            <a:endParaRPr lang="en-FI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7E3375-3FC9-10B1-4952-5F9D55D7B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17CC14-09FF-3318-DA05-9197B0A9A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0-83DA-4EB2-8CC8-6AC07FA54D50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28098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CA021D-8A20-F3BC-2362-8B179C7B2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FI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D9E982-CA30-52A4-1C89-DCB45377D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FI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B45E59-8115-9708-24A2-1FD3DC8F3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EF5C-4E1E-4BA5-8979-41E68E564349}" type="datetimeFigureOut">
              <a:rPr lang="en-FI" smtClean="0"/>
              <a:t>01/02/2024</a:t>
            </a:fld>
            <a:endParaRPr lang="en-FI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ADA17B-87F9-FE42-07E1-3F2242C39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8DD553-6213-AEAC-63E3-19A1DDE61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0-83DA-4EB2-8CC8-6AC07FA54D50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6438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E5643C-F316-A249-E84E-37A7C1E72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FI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3A1306-3A50-867C-3783-63BA1CC47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DFBBE3-AA3C-2EA7-96BF-6EA11C231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EF5C-4E1E-4BA5-8979-41E68E564349}" type="datetimeFigureOut">
              <a:rPr lang="en-FI" smtClean="0"/>
              <a:t>01/02/2024</a:t>
            </a:fld>
            <a:endParaRPr lang="en-FI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D193B0-E86E-7039-AE62-8B7436280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EFD444-17DE-9E84-5772-01B77203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0-83DA-4EB2-8CC8-6AC07FA54D50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3943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A94108-9C46-04FA-15CA-63A120ACD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FI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A75B5D-438E-1A8B-F067-F9721D6639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FI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64D4394-1ADA-2C9C-CF12-9A393A99B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FI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CDC554-D984-1D4A-3152-54C224D17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EF5C-4E1E-4BA5-8979-41E68E564349}" type="datetimeFigureOut">
              <a:rPr lang="en-FI" smtClean="0"/>
              <a:t>01/02/2024</a:t>
            </a:fld>
            <a:endParaRPr lang="en-FI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D93F1D-6469-8C8D-BC66-887E8DC54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5BCFBD6-D26D-3B0E-AD46-254600576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0-83DA-4EB2-8CC8-6AC07FA54D50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275822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C6EE40-43D7-300C-6154-993ACCC71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FI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57420D-588D-94C3-5677-FDD1FD648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7EC89D1-06D5-EC76-FD02-6A24211891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FI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2B3068C-2C2C-A59C-07A1-5477820E69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256C2E6-2B4C-E5FF-AE2A-06C0DC37FB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FI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D4B3CF6-96C4-4FB0-B4AB-F411B9090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EF5C-4E1E-4BA5-8979-41E68E564349}" type="datetimeFigureOut">
              <a:rPr lang="en-FI" smtClean="0"/>
              <a:t>01/02/2024</a:t>
            </a:fld>
            <a:endParaRPr lang="en-FI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9C90A23-27A9-0A69-5C20-3F815480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6757D8D-8177-9428-367C-CA9D0CCF5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0-83DA-4EB2-8CC8-6AC07FA54D50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4175914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3A7CC4-3F5D-7FFA-44B0-ABF2D413E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FI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D454EB-D497-9A57-93EA-BA2425F1C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EF5C-4E1E-4BA5-8979-41E68E564349}" type="datetimeFigureOut">
              <a:rPr lang="en-FI" smtClean="0"/>
              <a:t>01/02/2024</a:t>
            </a:fld>
            <a:endParaRPr lang="en-FI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BBD74C6-D4FF-DF65-7F9A-86D07D117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7088C7D-FFE1-13B3-A5F0-A7D85C980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0-83DA-4EB2-8CC8-6AC07FA54D50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57871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3340BCE-4248-ECB4-278B-1C55C1D09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EF5C-4E1E-4BA5-8979-41E68E564349}" type="datetimeFigureOut">
              <a:rPr lang="en-FI" smtClean="0"/>
              <a:t>01/02/2024</a:t>
            </a:fld>
            <a:endParaRPr lang="en-FI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3466051-9A27-327E-7F0F-430033D7C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17CA169-9BA1-45B9-978F-2A5066239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0-83DA-4EB2-8CC8-6AC07FA54D50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7348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0311C6-D5A9-6AF9-09FB-9526FAA83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FI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6697BE-75B6-DAF5-8D93-FF3BBE6A7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FI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A0FBF5A-224D-05F8-4D94-48194DBCB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3CADB9-1A7E-4452-FD96-CD03368D5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EF5C-4E1E-4BA5-8979-41E68E564349}" type="datetimeFigureOut">
              <a:rPr lang="en-FI" smtClean="0"/>
              <a:t>01/02/2024</a:t>
            </a:fld>
            <a:endParaRPr lang="en-FI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D8B34A-A800-1A37-82AC-60084662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61C91A-206D-E85C-39CE-E9AE863C6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0-83DA-4EB2-8CC8-6AC07FA54D50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427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A65476-1A10-96D1-5558-2D326FABA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FI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4E51DF8-AAF7-DDA7-DB1C-0C9E2DE265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I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0074E2D-3EA3-EBB6-A13F-B1C8842F4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D75B4D6-AEDF-6745-5857-49033C5DE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3EF5C-4E1E-4BA5-8979-41E68E564349}" type="datetimeFigureOut">
              <a:rPr lang="en-FI" smtClean="0"/>
              <a:t>01/02/2024</a:t>
            </a:fld>
            <a:endParaRPr lang="en-FI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A36A411-DFCD-948C-F7D2-A7AEF535B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I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9FADE4-7FF6-6F55-DAA5-5423CE1C0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45F0-83DA-4EB2-8CC8-6AC07FA54D50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75589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977620-7208-4EB3-D600-1E0826466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FI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FC92CA-216A-5093-4ED3-9F2B35DED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FI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51F75F-3939-F90C-8CEA-66C9167009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3EF5C-4E1E-4BA5-8979-41E68E564349}" type="datetimeFigureOut">
              <a:rPr lang="en-FI" smtClean="0"/>
              <a:t>01/02/2024</a:t>
            </a:fld>
            <a:endParaRPr lang="en-FI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55377E-3A99-1B35-5068-8CD58B07BA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214E55-9143-17AF-A0FA-7205CB5E3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045F0-83DA-4EB2-8CC8-6AC07FA54D50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71091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B4EA40-48E6-D899-C2F5-CEBE4BEC9F9C}"/>
              </a:ext>
            </a:extLst>
          </p:cNvPr>
          <p:cNvSpPr txBox="1"/>
          <p:nvPr/>
        </p:nvSpPr>
        <p:spPr>
          <a:xfrm>
            <a:off x="3588772" y="4979056"/>
            <a:ext cx="7334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>
                <a:solidFill>
                  <a:schemeClr val="accent1">
                    <a:lumMod val="50000"/>
                  </a:schemeClr>
                </a:solidFill>
              </a:rPr>
              <a:t>CUSTOMER REPORT</a:t>
            </a:r>
            <a:endParaRPr lang="en-FI" sz="6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1F108F9-E0C9-C5BD-A4BE-39642A47027A}"/>
              </a:ext>
            </a:extLst>
          </p:cNvPr>
          <p:cNvSpPr/>
          <p:nvPr/>
        </p:nvSpPr>
        <p:spPr>
          <a:xfrm>
            <a:off x="0" y="5994719"/>
            <a:ext cx="10402529" cy="10130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3D0FEBF-1DFB-E4D6-6537-24485073DEDA}"/>
              </a:ext>
            </a:extLst>
          </p:cNvPr>
          <p:cNvSpPr/>
          <p:nvPr/>
        </p:nvSpPr>
        <p:spPr>
          <a:xfrm>
            <a:off x="11040427" y="444326"/>
            <a:ext cx="633689" cy="10130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F4C75DE-BFF7-A3D8-056F-BCE83F3DE492}"/>
              </a:ext>
            </a:extLst>
          </p:cNvPr>
          <p:cNvSpPr/>
          <p:nvPr/>
        </p:nvSpPr>
        <p:spPr>
          <a:xfrm rot="16200000">
            <a:off x="11040426" y="878666"/>
            <a:ext cx="633689" cy="10130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779DB76-4C35-7213-1A56-248A46C87B31}"/>
              </a:ext>
            </a:extLst>
          </p:cNvPr>
          <p:cNvSpPr/>
          <p:nvPr/>
        </p:nvSpPr>
        <p:spPr>
          <a:xfrm rot="16200000">
            <a:off x="10494888" y="880885"/>
            <a:ext cx="633689" cy="10130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9E212A6-9E2F-5F55-F72D-4D640D3582D6}"/>
              </a:ext>
            </a:extLst>
          </p:cNvPr>
          <p:cNvSpPr/>
          <p:nvPr/>
        </p:nvSpPr>
        <p:spPr>
          <a:xfrm>
            <a:off x="10761078" y="444326"/>
            <a:ext cx="101309" cy="101309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3627102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2B4EA40-48E6-D899-C2F5-CEBE4BEC9F9C}"/>
              </a:ext>
            </a:extLst>
          </p:cNvPr>
          <p:cNvSpPr txBox="1"/>
          <p:nvPr/>
        </p:nvSpPr>
        <p:spPr>
          <a:xfrm>
            <a:off x="1229031" y="1734885"/>
            <a:ext cx="2625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Company name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en-FI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FA8DF9-818F-DB39-659D-572631C380A8}"/>
              </a:ext>
            </a:extLst>
          </p:cNvPr>
          <p:cNvSpPr txBox="1"/>
          <p:nvPr/>
        </p:nvSpPr>
        <p:spPr>
          <a:xfrm>
            <a:off x="1229029" y="3893349"/>
            <a:ext cx="2487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Information: </a:t>
            </a:r>
            <a:endParaRPr lang="en-FI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E0266C-F87A-DAD1-412F-C7DC9A824F1A}"/>
              </a:ext>
            </a:extLst>
          </p:cNvPr>
          <p:cNvSpPr txBox="1"/>
          <p:nvPr/>
        </p:nvSpPr>
        <p:spPr>
          <a:xfrm>
            <a:off x="1229029" y="3207769"/>
            <a:ext cx="1641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Industry: </a:t>
            </a:r>
            <a:endParaRPr lang="en-FI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F8553B-632F-F124-A05A-0F8C9911B066}"/>
              </a:ext>
            </a:extLst>
          </p:cNvPr>
          <p:cNvSpPr txBox="1"/>
          <p:nvPr/>
        </p:nvSpPr>
        <p:spPr>
          <a:xfrm>
            <a:off x="6361473" y="2471326"/>
            <a:ext cx="1641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Employees:</a:t>
            </a:r>
            <a:endParaRPr lang="en-FI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B4C674-F50C-C077-4BB8-543E96BD8C54}"/>
              </a:ext>
            </a:extLst>
          </p:cNvPr>
          <p:cNvSpPr txBox="1"/>
          <p:nvPr/>
        </p:nvSpPr>
        <p:spPr>
          <a:xfrm>
            <a:off x="3431457" y="1734884"/>
            <a:ext cx="6971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{{</a:t>
            </a:r>
            <a:r>
              <a:rPr lang="en-GB" sz="2400" b="1" u="none" strike="noStrike" cap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Slide.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Name}}</a:t>
            </a:r>
            <a:endParaRPr lang="en-FI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3075E4-F0F7-00E3-9630-3E81FA925FE2}"/>
              </a:ext>
            </a:extLst>
          </p:cNvPr>
          <p:cNvSpPr txBox="1"/>
          <p:nvPr/>
        </p:nvSpPr>
        <p:spPr>
          <a:xfrm>
            <a:off x="2512137" y="3207769"/>
            <a:ext cx="80711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{{</a:t>
            </a:r>
            <a:r>
              <a:rPr lang="en-GB" sz="2400" b="1" u="none" strike="noStrike" cap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Slide.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Sector}}</a:t>
            </a:r>
            <a:endParaRPr lang="en-FI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7318C0-1C93-B6DC-4694-DBAA73737527}"/>
              </a:ext>
            </a:extLst>
          </p:cNvPr>
          <p:cNvSpPr txBox="1"/>
          <p:nvPr/>
        </p:nvSpPr>
        <p:spPr>
          <a:xfrm>
            <a:off x="1229029" y="4355014"/>
            <a:ext cx="9566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{{</a:t>
            </a:r>
            <a:r>
              <a:rPr lang="en-GB" sz="2400" b="1" u="none" strike="noStrike" cap="none">
                <a:solidFill>
                  <a:schemeClr val="tx1">
                    <a:lumMod val="85000"/>
                    <a:lumOff val="15000"/>
                  </a:schemeClr>
                </a:solidFill>
              </a:rPr>
              <a:t>Slide.</a:t>
            </a:r>
            <a:r>
              <a:rPr lang="en-US" sz="2400" b="1">
                <a:solidFill>
                  <a:schemeClr val="tx1">
                    <a:lumMod val="85000"/>
                    <a:lumOff val="15000"/>
                  </a:schemeClr>
                </a:solidFill>
              </a:rPr>
              <a:t>Description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}}</a:t>
            </a:r>
            <a:endParaRPr lang="en-FI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34ABA97-0E61-6FAA-946D-4091754B0DD7}"/>
              </a:ext>
            </a:extLst>
          </p:cNvPr>
          <p:cNvSpPr txBox="1"/>
          <p:nvPr/>
        </p:nvSpPr>
        <p:spPr>
          <a:xfrm>
            <a:off x="8003459" y="2471326"/>
            <a:ext cx="3434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{{</a:t>
            </a:r>
            <a:r>
              <a:rPr lang="en-GB" sz="2400" b="1" u="none" strike="noStrike" cap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Slide.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Empl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}}</a:t>
            </a:r>
            <a:endParaRPr lang="en-FI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00AB0E-CB71-7D99-2683-981D1F7145A1}"/>
              </a:ext>
            </a:extLst>
          </p:cNvPr>
          <p:cNvSpPr txBox="1"/>
          <p:nvPr/>
        </p:nvSpPr>
        <p:spPr>
          <a:xfrm>
            <a:off x="1229030" y="2471327"/>
            <a:ext cx="1641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Location: </a:t>
            </a:r>
            <a:endParaRPr lang="en-FI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B00B098-715C-BBD1-C281-DCFFAB6D7681}"/>
              </a:ext>
            </a:extLst>
          </p:cNvPr>
          <p:cNvSpPr txBox="1"/>
          <p:nvPr/>
        </p:nvSpPr>
        <p:spPr>
          <a:xfrm>
            <a:off x="2541637" y="2471326"/>
            <a:ext cx="2959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{{</a:t>
            </a:r>
            <a:r>
              <a:rPr lang="en-GB" sz="2400" b="1" u="none" strike="noStrike" cap="none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Slide.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Locat</a:t>
            </a:r>
            <a:r>
              <a:rPr lang="en-GB" sz="24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on}}</a:t>
            </a:r>
            <a:endParaRPr lang="en-FI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1F108F9-E0C9-C5BD-A4BE-39642A47027A}"/>
              </a:ext>
            </a:extLst>
          </p:cNvPr>
          <p:cNvSpPr/>
          <p:nvPr/>
        </p:nvSpPr>
        <p:spPr>
          <a:xfrm>
            <a:off x="0" y="1032415"/>
            <a:ext cx="10402529" cy="10130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08D856-3537-7D14-57A4-3BB3695AFEEB}"/>
              </a:ext>
            </a:extLst>
          </p:cNvPr>
          <p:cNvSpPr txBox="1"/>
          <p:nvPr/>
        </p:nvSpPr>
        <p:spPr>
          <a:xfrm>
            <a:off x="6769508" y="229406"/>
            <a:ext cx="3813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CUSTOMER INFO</a:t>
            </a:r>
            <a:endParaRPr lang="en-FI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" name="Рисунок 19" descr="Значок сотрудника">
            <a:extLst>
              <a:ext uri="{FF2B5EF4-FFF2-40B4-BE49-F238E27FC236}">
                <a16:creationId xmlns:a16="http://schemas.microsoft.com/office/drawing/2014/main" id="{D9E02F7E-F4B4-D6AC-CF83-5997E1B3F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20934" y="0"/>
            <a:ext cx="1244923" cy="124492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158BD6C-75D9-381E-BBB3-AFAAE32D3FEC}"/>
              </a:ext>
            </a:extLst>
          </p:cNvPr>
          <p:cNvSpPr txBox="1"/>
          <p:nvPr/>
        </p:nvSpPr>
        <p:spPr>
          <a:xfrm>
            <a:off x="6361471" y="3200191"/>
            <a:ext cx="1641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50000"/>
                  </a:schemeClr>
                </a:solidFill>
              </a:rPr>
              <a:t>Sales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en-FI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F3CB4A-F000-09DD-2D51-11042AE05008}"/>
              </a:ext>
            </a:extLst>
          </p:cNvPr>
          <p:cNvSpPr txBox="1"/>
          <p:nvPr/>
        </p:nvSpPr>
        <p:spPr>
          <a:xfrm>
            <a:off x="7286373" y="3207769"/>
            <a:ext cx="3434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$ {{</a:t>
            </a:r>
            <a:r>
              <a:rPr lang="en-GB" sz="2400" b="1" u="none" strike="noStrike" cap="none" dirty="0">
                <a:solidFill>
                  <a:srgbClr val="FF0000"/>
                </a:solidFill>
              </a:rPr>
              <a:t>Slide.</a:t>
            </a:r>
            <a:r>
              <a:rPr lang="en-US" sz="2400" b="1" dirty="0">
                <a:solidFill>
                  <a:srgbClr val="FF0000"/>
                </a:solidFill>
              </a:rPr>
              <a:t>Sales}}</a:t>
            </a:r>
            <a:endParaRPr lang="en-FI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501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21F108F9-E0C9-C5BD-A4BE-39642A47027A}"/>
              </a:ext>
            </a:extLst>
          </p:cNvPr>
          <p:cNvSpPr/>
          <p:nvPr/>
        </p:nvSpPr>
        <p:spPr>
          <a:xfrm>
            <a:off x="0" y="1032415"/>
            <a:ext cx="10402529" cy="10130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D08D856-3537-7D14-57A4-3BB3695AFEEB}"/>
              </a:ext>
            </a:extLst>
          </p:cNvPr>
          <p:cNvSpPr txBox="1"/>
          <p:nvPr/>
        </p:nvSpPr>
        <p:spPr>
          <a:xfrm>
            <a:off x="6679131" y="247184"/>
            <a:ext cx="38137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000" b="1" dirty="0">
                <a:solidFill>
                  <a:schemeClr val="accent1">
                    <a:lumMod val="50000"/>
                  </a:schemeClr>
                </a:solidFill>
              </a:rPr>
              <a:t>SALES REPORT</a:t>
            </a:r>
            <a:endParaRPr lang="en-FI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Рисунок 6" descr="Документ">
            <a:extLst>
              <a:ext uri="{FF2B5EF4-FFF2-40B4-BE49-F238E27FC236}">
                <a16:creationId xmlns:a16="http://schemas.microsoft.com/office/drawing/2014/main" id="{0C4929CB-7860-18D6-257B-7DFCBF8868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95817" y="219324"/>
            <a:ext cx="914400" cy="914400"/>
          </a:xfrm>
          <a:prstGeom prst="rect">
            <a:avLst/>
          </a:prstGeom>
        </p:spPr>
      </p:pic>
      <p:graphicFrame>
        <p:nvGraphicFramePr>
          <p:cNvPr id="9" name="Google Shape;85;p1">
            <a:extLst>
              <a:ext uri="{FF2B5EF4-FFF2-40B4-BE49-F238E27FC236}">
                <a16:creationId xmlns:a16="http://schemas.microsoft.com/office/drawing/2014/main" id="{242E36D6-3D68-FF1C-9438-FF73230024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2084873"/>
              </p:ext>
            </p:extLst>
          </p:nvPr>
        </p:nvGraphicFramePr>
        <p:xfrm>
          <a:off x="737420" y="1973629"/>
          <a:ext cx="7115381" cy="82806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330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1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37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04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alibri"/>
                        <a:buNone/>
                      </a:pPr>
                      <a:r>
                        <a:rPr lang="en-GB" sz="2400" b="1" u="none" strike="noStrike" cap="none" dirty="0">
                          <a:solidFill>
                            <a:schemeClr val="lt1"/>
                          </a:solidFill>
                        </a:rPr>
                        <a:t>COMPANY</a:t>
                      </a:r>
                      <a:endParaRPr sz="2400" b="1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GB" sz="2400" b="1" u="none" strike="noStrike" cap="none" dirty="0">
                          <a:solidFill>
                            <a:schemeClr val="lt1"/>
                          </a:solidFill>
                        </a:rPr>
                        <a:t>SECTOR</a:t>
                      </a:r>
                      <a:endParaRPr sz="24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en-GB" sz="2400" b="1" u="none" strike="noStrike" cap="none" dirty="0">
                          <a:solidFill>
                            <a:schemeClr val="lt1"/>
                          </a:solidFill>
                        </a:rPr>
                        <a:t>SALES </a:t>
                      </a:r>
                      <a:endParaRPr sz="2400" u="none" strike="noStrike" cap="none" dirty="0">
                        <a:solidFill>
                          <a:schemeClr val="lt1"/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GB" sz="1600" b="1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{{</a:t>
                      </a:r>
                      <a:r>
                        <a:rPr lang="en-GB" sz="1600" b="1" u="none" strike="noStrike" cap="non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Company.Name</a:t>
                      </a:r>
                      <a:r>
                        <a:rPr lang="en-GB" sz="1600" b="1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}}</a:t>
                      </a:r>
                      <a:endParaRPr sz="1400" u="none" strike="noStrike" cap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GB" sz="1600" b="1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{{</a:t>
                      </a:r>
                      <a:r>
                        <a:rPr lang="en-GB" sz="1600" b="1" u="none" strike="noStrike" cap="non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Company.Sector</a:t>
                      </a:r>
                      <a:r>
                        <a:rPr lang="en-GB" sz="1600" b="1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}}</a:t>
                      </a:r>
                      <a:endParaRPr sz="1600" b="1" u="none" strike="noStrike" cap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alibri"/>
                        <a:buNone/>
                      </a:pPr>
                      <a:r>
                        <a:rPr lang="en-GB" sz="1600" b="1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$ {{</a:t>
                      </a:r>
                      <a:r>
                        <a:rPr lang="en-GB" sz="1600" b="1" u="none" strike="noStrike" cap="non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Company.Sales</a:t>
                      </a:r>
                      <a:r>
                        <a:rPr lang="en-GB" sz="1600" b="1" u="none" strike="noStrike" cap="non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}}</a:t>
                      </a:r>
                      <a:endParaRPr sz="1600" b="1" u="none" strike="noStrike" cap="non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91450" marR="91450" marT="45725" marB="457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" name="Google Shape;89;p1">
            <a:extLst>
              <a:ext uri="{FF2B5EF4-FFF2-40B4-BE49-F238E27FC236}">
                <a16:creationId xmlns:a16="http://schemas.microsoft.com/office/drawing/2014/main" id="{228305F2-DB24-148F-0045-C37B5AE91FFF}"/>
              </a:ext>
            </a:extLst>
          </p:cNvPr>
          <p:cNvSpPr txBox="1"/>
          <p:nvPr/>
        </p:nvSpPr>
        <p:spPr>
          <a:xfrm>
            <a:off x="619433" y="4620662"/>
            <a:ext cx="7233368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lang="en-GB" sz="2400" b="1" i="0" u="none" strike="noStrike" cap="none" dirty="0">
                <a:solidFill>
                  <a:schemeClr val="accent1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Conclusion: </a:t>
            </a:r>
            <a:r>
              <a:rPr lang="en-GB" sz="2400" b="1" i="0" u="none" strike="noStrike" cap="none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{{Summary}}</a:t>
            </a:r>
            <a:endParaRPr b="0" i="0" u="none" strike="noStrike" cap="none" dirty="0">
              <a:solidFill>
                <a:schemeClr val="tx1">
                  <a:lumMod val="85000"/>
                  <a:lumOff val="1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7E34E3A2-7CD2-4127-79E9-E829FF501D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5118981"/>
              </p:ext>
            </p:extLst>
          </p:nvPr>
        </p:nvGraphicFramePr>
        <p:xfrm>
          <a:off x="8029679" y="1211069"/>
          <a:ext cx="4162321" cy="5063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611758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79</Words>
  <Application>Microsoft Office PowerPoint</Application>
  <PresentationFormat>Широкоэкранный</PresentationFormat>
  <Paragraphs>25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Kai Sergei</dc:creator>
  <cp:lastModifiedBy>Kai Sergei</cp:lastModifiedBy>
  <cp:revision>13</cp:revision>
  <dcterms:created xsi:type="dcterms:W3CDTF">2024-01-29T05:59:03Z</dcterms:created>
  <dcterms:modified xsi:type="dcterms:W3CDTF">2024-02-01T09:49:32Z</dcterms:modified>
</cp:coreProperties>
</file>