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B2645-F16C-4450-B634-438CB2D21E5D}" v="13" dt="2021-07-27T09:48:08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4620" autoAdjust="0"/>
  </p:normalViewPr>
  <p:slideViewPr>
    <p:cSldViewPr showGuides="1">
      <p:cViewPr>
        <p:scale>
          <a:sx n="50" d="100"/>
          <a:sy n="50" d="100"/>
        </p:scale>
        <p:origin x="2796" y="13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вгений Евсейчик" userId="919973d7093591b4" providerId="LiveId" clId="{915B2645-F16C-4450-B634-438CB2D21E5D}"/>
    <pc:docChg chg="undo custSel addSld modSld">
      <pc:chgData name="Евгений Евсейчик" userId="919973d7093591b4" providerId="LiveId" clId="{915B2645-F16C-4450-B634-438CB2D21E5D}" dt="2021-07-27T09:49:21.362" v="158" actId="1076"/>
      <pc:docMkLst>
        <pc:docMk/>
      </pc:docMkLst>
      <pc:sldChg chg="addSp delSp modSp new mod">
        <pc:chgData name="Евгений Евсейчик" userId="919973d7093591b4" providerId="LiveId" clId="{915B2645-F16C-4450-B634-438CB2D21E5D}" dt="2021-07-27T09:49:21.362" v="158" actId="1076"/>
        <pc:sldMkLst>
          <pc:docMk/>
          <pc:sldMk cId="1598937477" sldId="256"/>
        </pc:sldMkLst>
        <pc:spChg chg="add mod">
          <ac:chgData name="Евгений Евсейчик" userId="919973d7093591b4" providerId="LiveId" clId="{915B2645-F16C-4450-B634-438CB2D21E5D}" dt="2021-07-27T09:49:21.362" v="158" actId="1076"/>
          <ac:spMkLst>
            <pc:docMk/>
            <pc:sldMk cId="1598937477" sldId="256"/>
            <ac:spMk id="2" creationId="{21B5A047-2B29-457B-8C54-150471CC4189}"/>
          </ac:spMkLst>
        </pc:spChg>
        <pc:spChg chg="del">
          <ac:chgData name="Евгений Евсейчик" userId="919973d7093591b4" providerId="LiveId" clId="{915B2645-F16C-4450-B634-438CB2D21E5D}" dt="2021-07-27T08:48:27.219" v="1" actId="478"/>
          <ac:spMkLst>
            <pc:docMk/>
            <pc:sldMk cId="1598937477" sldId="256"/>
            <ac:spMk id="2" creationId="{E54EF60D-720A-4DA7-9C0E-6E0378439AC7}"/>
          </ac:spMkLst>
        </pc:spChg>
        <pc:spChg chg="del">
          <ac:chgData name="Евгений Евсейчик" userId="919973d7093591b4" providerId="LiveId" clId="{915B2645-F16C-4450-B634-438CB2D21E5D}" dt="2021-07-27T08:48:31.828" v="2" actId="478"/>
          <ac:spMkLst>
            <pc:docMk/>
            <pc:sldMk cId="1598937477" sldId="256"/>
            <ac:spMk id="3" creationId="{D6493867-4C6E-4F93-BC31-D07410FE100D}"/>
          </ac:spMkLst>
        </pc:spChg>
        <pc:spChg chg="add del mod">
          <ac:chgData name="Евгений Евсейчик" userId="919973d7093591b4" providerId="LiveId" clId="{915B2645-F16C-4450-B634-438CB2D21E5D}" dt="2021-07-27T08:58:56.375" v="14"/>
          <ac:spMkLst>
            <pc:docMk/>
            <pc:sldMk cId="1598937477" sldId="256"/>
            <ac:spMk id="5" creationId="{6C095131-7CF1-49B7-AC03-60B25A07382A}"/>
          </ac:spMkLst>
        </pc:spChg>
        <pc:spChg chg="add del mod">
          <ac:chgData name="Евгений Евсейчик" userId="919973d7093591b4" providerId="LiveId" clId="{915B2645-F16C-4450-B634-438CB2D21E5D}" dt="2021-07-27T08:59:04.841" v="17"/>
          <ac:spMkLst>
            <pc:docMk/>
            <pc:sldMk cId="1598937477" sldId="256"/>
            <ac:spMk id="7" creationId="{40BCC276-2D24-49ED-B1C3-18CB99654369}"/>
          </ac:spMkLst>
        </pc:spChg>
        <pc:spChg chg="add mod">
          <ac:chgData name="Евгений Евсейчик" userId="919973d7093591b4" providerId="LiveId" clId="{915B2645-F16C-4450-B634-438CB2D21E5D}" dt="2021-07-27T09:43:13.208" v="116" actId="1076"/>
          <ac:spMkLst>
            <pc:docMk/>
            <pc:sldMk cId="1598937477" sldId="256"/>
            <ac:spMk id="8" creationId="{75226A1B-A9A0-4763-BB79-B730B29ECE88}"/>
          </ac:spMkLst>
        </pc:spChg>
        <pc:spChg chg="add mod">
          <ac:chgData name="Евгений Евсейчик" userId="919973d7093591b4" providerId="LiveId" clId="{915B2645-F16C-4450-B634-438CB2D21E5D}" dt="2021-07-27T09:49:17.027" v="157" actId="1076"/>
          <ac:spMkLst>
            <pc:docMk/>
            <pc:sldMk cId="1598937477" sldId="256"/>
            <ac:spMk id="9" creationId="{27845912-FC63-4F6E-A5DC-94AD861B11D0}"/>
          </ac:spMkLst>
        </pc:spChg>
        <pc:spChg chg="add mod">
          <ac:chgData name="Евгений Евсейчик" userId="919973d7093591b4" providerId="LiveId" clId="{915B2645-F16C-4450-B634-438CB2D21E5D}" dt="2021-07-27T09:49:03.267" v="156" actId="1076"/>
          <ac:spMkLst>
            <pc:docMk/>
            <pc:sldMk cId="1598937477" sldId="256"/>
            <ac:spMk id="12" creationId="{B995C545-43A6-4168-88C8-F3778B9C269E}"/>
          </ac:spMkLst>
        </pc:spChg>
        <pc:graphicFrameChg chg="add del mod">
          <ac:chgData name="Евгений Евсейчик" userId="919973d7093591b4" providerId="LiveId" clId="{915B2645-F16C-4450-B634-438CB2D21E5D}" dt="2021-07-27T08:58:56.372" v="12"/>
          <ac:graphicFrameMkLst>
            <pc:docMk/>
            <pc:sldMk cId="1598937477" sldId="256"/>
            <ac:graphicFrameMk id="6" creationId="{99AFC896-6E3B-448B-B3F3-30DB89F4AD96}"/>
          </ac:graphicFrameMkLst>
        </pc:graphicFrameChg>
        <pc:graphicFrameChg chg="add mod modGraphic">
          <ac:chgData name="Евгений Евсейчик" userId="919973d7093591b4" providerId="LiveId" clId="{915B2645-F16C-4450-B634-438CB2D21E5D}" dt="2021-07-27T09:48:02.801" v="144"/>
          <ac:graphicFrameMkLst>
            <pc:docMk/>
            <pc:sldMk cId="1598937477" sldId="256"/>
            <ac:graphicFrameMk id="10" creationId="{A3D120BB-ACE9-4BFA-8949-6EB1E874BD03}"/>
          </ac:graphicFrameMkLst>
        </pc:graphicFrameChg>
        <pc:graphicFrameChg chg="add mod modGraphic">
          <ac:chgData name="Евгений Евсейчик" userId="919973d7093591b4" providerId="LiveId" clId="{915B2645-F16C-4450-B634-438CB2D21E5D}" dt="2021-07-27T09:48:08.196" v="145"/>
          <ac:graphicFrameMkLst>
            <pc:docMk/>
            <pc:sldMk cId="1598937477" sldId="256"/>
            <ac:graphicFrameMk id="11" creationId="{915E7769-1DEC-48B0-B9D2-69E7F3FC8C7D}"/>
          </ac:graphicFrameMkLst>
        </pc:graphicFrameChg>
        <pc:picChg chg="add mod">
          <ac:chgData name="Евгений Евсейчик" userId="919973d7093591b4" providerId="LiveId" clId="{915B2645-F16C-4450-B634-438CB2D21E5D}" dt="2021-07-27T09:42:55.558" v="115" actId="1076"/>
          <ac:picMkLst>
            <pc:docMk/>
            <pc:sldMk cId="1598937477" sldId="256"/>
            <ac:picMk id="4" creationId="{78E59D2F-98B5-4092-A96F-4F16EBAD4D8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15CB3D-6A07-4107-B1E5-97888A71B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3D68EA-77BA-49A5-9EC7-F81FCF39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5433B8-6635-49B7-9DA6-D2793969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52DD42-C54A-4D88-BA4B-58AD8D3D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0AE49A-F48C-432D-B7A6-47B2676E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21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CCB48-D77C-4A18-957F-AD487B26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D85FE8-A0F3-42FD-B045-1AB922275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86CF72-7542-4D71-B467-24735391C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538FFC-C672-4D20-9FC0-99B71FED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281852-5DF4-41D8-97D2-C2509758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1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682A4A-3F3D-4473-93A0-E44D548F7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43276C-C0FE-42E3-A28E-331CCAE7B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F48D4E-98AF-4C21-A218-7BDB3E86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F8A49B-669D-4CFC-96A4-1B174E65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B1D2A7-FB16-44CA-9044-60F38EAC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7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98011-09DC-4E8C-9638-F4670D35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C6AA58-3149-41AD-A9E7-4F479F233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9DEADE-5D03-4FC6-A8DC-BAF2DC02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7850B-B84B-4385-89AE-49D51351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D28DA8-9905-41C6-B757-34AB8378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8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C4409-0BCC-4E9B-8684-85498E56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435A0A-82C4-47D3-BFDD-F6ACFCE3A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70FA4D-977F-42C5-BFB9-4CF88A2E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4811BF-D8F7-4121-99F7-2EBB06AD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6E2F17-8330-4B72-843F-47891062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E71AA-85B1-4810-A3EA-694E546E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654727-B80B-4CF7-A494-9972C336D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F1F4BC-6986-4DE6-AB2F-6E64C8764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BEB691-7A27-4896-BDDF-D3490360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D01488-5012-4437-8F9A-190B1B02F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78CCD2-C379-4749-BC25-1DF7BCCC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15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01BB9-FBDB-41D4-A162-E1F3FA583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05856C-7AE9-4D76-B542-41D5E263A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7FDB03-8CE4-4A53-ACC5-97368AB7B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A758BFC-D545-49FD-B2EE-5BB20AA0F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AFE9EB-F865-4630-8C40-F050341EA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5B5B18-D8C0-4D88-BF47-6270E360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CE6E6F0-4685-40BB-A7E5-3A49385F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0BACB8-75C7-46AE-8F86-D6CAB89E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26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01D57-76B0-41BA-BC2B-5740E282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BEB31B-F582-4769-88EC-7D77EF0E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0EDB2A-DDA3-4536-B254-E9C1B9713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EF8EC46-2256-4533-AF7B-8E1B504C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8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E9E500-7DFB-4CAE-8B8B-C6674B68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A3C069-567F-4319-9369-8E3CC681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54A738-34D7-4346-AC2F-CACC6F62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2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334C4-374A-4EA4-9656-570425D5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A8DFE0-C810-4584-A10A-8BB25788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516564-AF19-4ADB-B43B-9BD930204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D12648-031D-4BBE-95D3-9DC4BFE1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8D70F-4290-4B5F-8E9E-AEB3DD5C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D8C03D-F848-450F-8EED-E611C16C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44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AD4D9-A70D-4850-8E54-8546B159C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4A07E5-EBF9-4DEF-819D-43D4D8CE9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CC7BDE-ABF6-4A14-BB4D-99526DCBA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3899BC-CF62-4ADC-9387-7BD2E0CA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D06E29-7B1D-4365-9D3F-0E0E582B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4CBDF5-9AAE-44A1-BE76-8A504FB13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7150E-AB3B-4425-9FDB-6C9F440AA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E92AC7-A68F-49F3-B4DB-3B555E06E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800B60-7847-486E-AE32-76C90E034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2568-A4F3-4F4D-8825-F504BDA056AB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CCB292-BD07-4B5D-9F84-6E002A675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E87CB4-977D-431F-8A07-77FFA3F4A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A27BC-0296-456E-A2CA-389E133BA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0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78E59D2F-98B5-4092-A96F-4F16EBAD4D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50" y="84062"/>
            <a:ext cx="1590040" cy="6280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226A1B-A9A0-4763-BB79-B730B29ECE88}"/>
              </a:ext>
            </a:extLst>
          </p:cNvPr>
          <p:cNvSpPr txBox="1"/>
          <p:nvPr/>
        </p:nvSpPr>
        <p:spPr>
          <a:xfrm>
            <a:off x="8827354" y="668475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Helvetica" panose="020B0604020202020204" pitchFamily="34" charset="0"/>
                <a:cs typeface="Calibri" panose="020F0502020204030204" pitchFamily="34" charset="0"/>
              </a:rPr>
              <a:t>Plumsail LLC</a:t>
            </a:r>
            <a:endParaRPr lang="ru-RU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Main St. New York NY 97203 USA sales@sample.com </a:t>
            </a:r>
            <a:endParaRPr lang="ru-RU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202-555-0131</a:t>
            </a:r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845912-FC63-4F6E-A5DC-94AD861B11D0}"/>
              </a:ext>
            </a:extLst>
          </p:cNvPr>
          <p:cNvSpPr txBox="1"/>
          <p:nvPr/>
        </p:nvSpPr>
        <p:spPr>
          <a:xfrm>
            <a:off x="335360" y="499198"/>
            <a:ext cx="760644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information sheet</a:t>
            </a:r>
            <a:endParaRPr lang="ru-RU" sz="4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A3D120BB-ACE9-4BFA-8949-6EB1E874B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33224"/>
              </p:ext>
            </p:extLst>
          </p:nvPr>
        </p:nvGraphicFramePr>
        <p:xfrm>
          <a:off x="335360" y="3429000"/>
          <a:ext cx="5307248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94828">
                  <a:extLst>
                    <a:ext uri="{9D8B030D-6E8A-4147-A177-3AD203B41FA5}">
                      <a16:colId xmlns:a16="http://schemas.microsoft.com/office/drawing/2014/main" val="1865592340"/>
                    </a:ext>
                  </a:extLst>
                </a:gridCol>
                <a:gridCol w="3512420">
                  <a:extLst>
                    <a:ext uri="{9D8B030D-6E8A-4147-A177-3AD203B41FA5}">
                      <a16:colId xmlns:a16="http://schemas.microsoft.com/office/drawing/2014/main" val="51452063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Title: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{{e.title}}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46818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Department: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{{e.department}} Department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68472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Manager: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{{e.manager}}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46988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Date of Hire: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{{e.dateOfHire}:format(d MMMM yyyy)}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7046326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915E7769-1DEC-48B0-B9D2-69E7F3FC8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236893"/>
              </p:ext>
            </p:extLst>
          </p:nvPr>
        </p:nvGraphicFramePr>
        <p:xfrm>
          <a:off x="6384032" y="3429000"/>
          <a:ext cx="5467658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68238">
                  <a:extLst>
                    <a:ext uri="{9D8B030D-6E8A-4147-A177-3AD203B41FA5}">
                      <a16:colId xmlns:a16="http://schemas.microsoft.com/office/drawing/2014/main" val="3273565528"/>
                    </a:ext>
                  </a:extLst>
                </a:gridCol>
                <a:gridCol w="3299420">
                  <a:extLst>
                    <a:ext uri="{9D8B030D-6E8A-4147-A177-3AD203B41FA5}">
                      <a16:colId xmlns:a16="http://schemas.microsoft.com/office/drawing/2014/main" val="3468909347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Address: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{{e.address}}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416417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Phone number: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{{e.cell}}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169877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Date of birth: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{{e.dateOfBirth}:format(d MMMM yyyy)}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51733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SIN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{{e.SIN}}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8639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995C545-43A6-4168-88C8-F3778B9C269E}"/>
              </a:ext>
            </a:extLst>
          </p:cNvPr>
          <p:cNvSpPr txBox="1"/>
          <p:nvPr/>
        </p:nvSpPr>
        <p:spPr>
          <a:xfrm>
            <a:off x="4547828" y="2019545"/>
            <a:ext cx="309634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{{e.name}}</a:t>
            </a:r>
            <a:endParaRPr lang="ru-RU" sz="3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B5A047-2B29-457B-8C54-150471CC4189}"/>
              </a:ext>
            </a:extLst>
          </p:cNvPr>
          <p:cNvSpPr txBox="1"/>
          <p:nvPr/>
        </p:nvSpPr>
        <p:spPr>
          <a:xfrm>
            <a:off x="335360" y="1557880"/>
            <a:ext cx="467557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{{e = requestedData.employees}}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37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105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Евсейчик</dc:creator>
  <cp:lastModifiedBy>Евгений Евсейчик</cp:lastModifiedBy>
  <cp:revision>1</cp:revision>
  <dcterms:created xsi:type="dcterms:W3CDTF">2021-07-27T08:47:54Z</dcterms:created>
  <dcterms:modified xsi:type="dcterms:W3CDTF">2021-07-27T09:49:46Z</dcterms:modified>
</cp:coreProperties>
</file>