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D2A41-4461-76B1-70E9-F4E462AAF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EF9239-14A9-C267-CBF6-EAE2340BE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AC86B-E95D-D20F-2E60-4FE53091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7AD19-FB75-7C60-5D56-42D297ED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CB229-F275-C2E7-1E68-51B17010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849F1-2399-16C4-1796-A8048A8ED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8CB35-129C-B1FD-D3E6-96FE0DC8D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F3BB5-E202-93CB-1EA7-09104392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55641-D359-EE5C-9601-AE0D7E8C9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49AE4-4274-A60A-E740-7934E49D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0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A46E5-D490-8D19-AA89-73E7C74FB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7F209D-5D12-D94A-1A97-48C2EF827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0239C-1429-7183-777C-E2232D4B5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52A81-CEB4-C2B9-075A-34D44FEA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B09B-CF82-970A-BFEF-3733F093C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1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CF544-42FE-DDBF-8C60-FB83BEBA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1FC85-2208-9D04-3063-99138731E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3DDA0-2191-0344-D3D9-1CE8C1DB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57DD5-8B41-D4CA-E281-AC1F392FE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506DF-1D25-F440-C195-68872BAD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2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AC451-C100-55F7-611E-D9F03BD2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13D33-81A2-4E6E-1AA8-35DB14EC4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CC295-BE5D-095F-1319-86155FA56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EF546-9D97-C0C7-B505-195A5986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FD59A-450E-0C2B-F022-0D61CB3C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5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E9E0-089F-1968-3BB6-D0B0DE844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C3024-3D5F-66FE-2639-BC43E2B126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AA09B-B917-05F4-C92B-44BCE56DA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D7ACD-C678-8B9A-0C99-52A2F3454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C3AEC-6332-5F2E-A838-5EF6D66E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D4657-DE08-7A5D-5BE9-397F6F8C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6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B5E0-24F2-A88A-D22C-2ACCE3080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59872-205D-BF66-9C98-DFA96CDFF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E49F6-F58D-BABC-F06E-28F0CC395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197442-3AD5-23E7-67AD-0415732A5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305BE-0B4B-95C3-2B27-0B08107D4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BDC6B6-67D9-616B-9BDC-B500F2C4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558C-6B13-54D5-03F7-73B7E2E4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52DD0E-8BC7-585F-F1C2-62449E97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6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5D3E6-0922-FA68-8193-CF3F5800F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48C34-57BF-6126-E893-6002F332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A4884-9078-F090-72CD-C7F70D2A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2B82C-7BB9-2D88-591A-54583989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7DA58-3E24-1C99-DAEB-1DE7875DB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6EC92-6ABD-3083-82C2-EB1264C7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3B44-98AD-235B-01E3-2670F2202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8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E885D-1C9E-301A-88D5-BD31A6448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A21C-F8E0-0326-BFB8-AA1B3EA89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95075-E0B6-1EED-4B0F-4553E1CAD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5FA1C-B97A-F899-CB95-CB6168B5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C108-D011-6BCF-C7CD-552DBF4E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65CA2-E8CC-2EF4-B814-FC1A2D6A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8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C8906-DBDF-A4CF-FD5D-0CAC7CDC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3C801A-D9CC-5ACD-DD09-311F9326C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A92BD-ADD1-AA0B-21FD-BC6C489C1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06CF2-3795-C12A-D9C6-41294E7A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C686D-4B5A-F38F-D062-8D6119E0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82280-1FA8-380F-F528-3A74B843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C0D694-9936-FA25-D94B-77937409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4466D-AC85-3165-A6AF-EC15968A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B072C-976D-CF0E-AB96-18896CDEF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9891A-E9BD-2244-9C4D-00345283D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4AC9-BA7F-618B-7EE4-DE841C4C2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7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%7b%7blinkURL%7d%7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FA83C-B651-AA63-5E4F-E2E0AB22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Online learning resources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114325-C9DE-9FE8-5D60-C6A481BF3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414052"/>
              </p:ext>
            </p:extLst>
          </p:nvPr>
        </p:nvGraphicFramePr>
        <p:xfrm>
          <a:off x="838200" y="1825625"/>
          <a:ext cx="105155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42623006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99176819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365724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13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{{name}}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{{description}}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+mn-lt"/>
                          <a:hlinkClick r:id="rId2" action="ppaction://hlinkfile"/>
                        </a:rPr>
                        <a:t>{{linkName}}</a:t>
                      </a:r>
                      <a:endParaRPr lang="en-US" sz="1400" baseline="30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527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76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Online learning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 Plumsail</dc:creator>
  <cp:lastModifiedBy>Admin Plumsail</cp:lastModifiedBy>
  <cp:revision>1</cp:revision>
  <dcterms:created xsi:type="dcterms:W3CDTF">2025-07-30T01:38:23Z</dcterms:created>
  <dcterms:modified xsi:type="dcterms:W3CDTF">2025-07-30T01:39:37Z</dcterms:modified>
</cp:coreProperties>
</file>