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3786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03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777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PROPOSAL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85800" y="1417320"/>
            <a:ext cx="841248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{{projectName}}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85800" y="2788920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{{clientName}}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85800" y="3246120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BrightPath Consulting · {{proposalDate}:format(MMM d, yyyy)}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955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6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opportunity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417320"/>
            <a:ext cx="6766560" cy="2423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{{projectSummary}}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321040" y="1417320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CLIENT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8321040" y="1673352"/>
            <a:ext cx="265176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036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{{clientName}}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321040" y="2514600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PROPOSED START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321040" y="2770632"/>
            <a:ext cx="30175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036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{{startDate}:format(MMM d, yyyy)}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321040" y="3611880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DURATION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8321040" y="3867912"/>
            <a:ext cx="265176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036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{{duration}}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321040" y="4709160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 UNTIL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8321040" y="4965192"/>
            <a:ext cx="30175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036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{{validUntil}:format(MMM d, yyyy)}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94360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BrightPath Consulting · Proposal template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201400" y="651052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411480"/>
            <a:ext cx="7498079" cy="38404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sz="2300" b="1">
                <a:solidFill>
                  <a:srgbClr val="1E395B"/>
                </a:solidFill>
                <a:latin typeface="Aptos"/>
              </a:rPr>
              <a:t>What we'll deliver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2064" y="832104"/>
            <a:ext cx="9418320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sz="880" b="0">
                <a:solidFill>
                  <a:srgbClr val="28303A"/>
                </a:solidFill>
                <a:latin typeface="Aptos"/>
              </a:rPr>
              <a:t>The services below come from the same services collection used in the proposal and pricing spreadsheet.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2920" y="1325880"/>
          <a:ext cx="969264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12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r>
                        <a:rPr sz="819" b="1">
                          <a:solidFill>
                            <a:srgbClr val="FFFFFF"/>
                          </a:solidFill>
                          <a:latin typeface="Aptos"/>
                        </a:rPr>
                        <a:t>Service</a:t>
                      </a:r>
                    </a:p>
                  </a:txBody>
                  <a:tcPr marL="45720" marR="45720" marT="18288" marB="18288" anchor="ctr">
                    <a:solidFill>
                      <a:srgbClr val="1E39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19" b="1">
                          <a:solidFill>
                            <a:srgbClr val="FFFFFF"/>
                          </a:solidFill>
                          <a:latin typeface="Aptos"/>
                        </a:rPr>
                        <a:t>Summary</a:t>
                      </a:r>
                    </a:p>
                  </a:txBody>
                  <a:tcPr marL="45720" marR="45720" marT="18288" marB="18288" anchor="ctr">
                    <a:solidFill>
                      <a:srgbClr val="1E39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r>
                        <a:rPr sz="919" b="1">
                          <a:solidFill>
                            <a:srgbClr val="1E395B"/>
                          </a:solidFill>
                          <a:latin typeface="Aptos"/>
                        </a:rPr>
                        <a:t>{{services.name}}</a:t>
                      </a:r>
                    </a:p>
                  </a:txBody>
                  <a:tcPr marL="45720" marR="45720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19" b="0">
                          <a:solidFill>
                            <a:srgbClr val="28303A"/>
                          </a:solidFill>
                          <a:latin typeface="Aptos"/>
                        </a:rPr>
                        <a:t>{{services.shortDescription}}</a:t>
                      </a:r>
                    </a:p>
                  </a:txBody>
                  <a:tcPr marL="45720" marR="45720" marT="27432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1207" y="3886200"/>
            <a:ext cx="1828800" cy="20116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sz="720" b="1">
                <a:solidFill>
                  <a:srgbClr val="28303A"/>
                </a:solidFill>
                <a:latin typeface="Aptos"/>
              </a:rPr>
              <a:t>TOTAL INVESTMENT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207" y="4142232"/>
            <a:ext cx="3657600" cy="4114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sz="2100" b="1">
                <a:solidFill>
                  <a:srgbClr val="3C73C8"/>
                </a:solidFill>
                <a:latin typeface="Aptos"/>
              </a:rPr>
              <a:t>{{total}:format(C0)}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3400" y="4169663"/>
            <a:ext cx="5029200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sz="860" b="0">
                <a:solidFill>
                  <a:srgbClr val="28303A"/>
                </a:solidFill>
                <a:latin typeface="Aptos"/>
              </a:rPr>
              <a:t>Pricing details are generated in the accompanying Excel workbook.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3017520" cy="16459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sz="550" b="0">
                <a:solidFill>
                  <a:srgbClr val="28303A"/>
                </a:solidFill>
                <a:latin typeface="Aptos"/>
              </a:rPr>
              <a:t>BrightPath Consulting · Proposal template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355080"/>
            <a:ext cx="182880" cy="16459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650" b="0">
                <a:solidFill>
                  <a:srgbClr val="28303A"/>
                </a:solidFill>
                <a:latin typeface="Apto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955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6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Timeline and next steps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325880"/>
            <a:ext cx="731520" cy="320040"/>
          </a:xfrm>
          <a:prstGeom prst="rect">
            <a:avLst/>
          </a:prstGeom>
          <a:solidFill>
            <a:srgbClr val="203656"/>
          </a:solidFill>
          <a:ln w="12700">
            <a:solidFill>
              <a:srgbClr val="D9EA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1371600" y="1325880"/>
            <a:ext cx="4846320" cy="320040"/>
          </a:xfrm>
          <a:prstGeom prst="rect">
            <a:avLst/>
          </a:prstGeom>
          <a:solidFill>
            <a:srgbClr val="203656"/>
          </a:solidFill>
          <a:ln w="12700">
            <a:solidFill>
              <a:srgbClr val="D9EA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Detail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1645920"/>
            <a:ext cx="731520" cy="393192"/>
          </a:xfrm>
          <a:prstGeom prst="rect">
            <a:avLst/>
          </a:prstGeom>
          <a:solidFill>
            <a:srgbClr val="F5F8FB"/>
          </a:solidFill>
          <a:ln w="12700">
            <a:solidFill>
              <a:srgbClr val="D9EA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036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371600" y="1645920"/>
            <a:ext cx="4846320" cy="393192"/>
          </a:xfrm>
          <a:prstGeom prst="rect">
            <a:avLst/>
          </a:prstGeom>
          <a:solidFill>
            <a:srgbClr val="F5F8FB"/>
          </a:solidFill>
          <a:ln w="12700">
            <a:solidFill>
              <a:srgbClr val="D9EA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the proposal package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40080" y="2039112"/>
            <a:ext cx="731520" cy="393192"/>
          </a:xfrm>
          <a:prstGeom prst="rect">
            <a:avLst/>
          </a:prstGeom>
          <a:solidFill>
            <a:srgbClr val="F5F8FB"/>
          </a:solidFill>
          <a:ln w="12700">
            <a:solidFill>
              <a:srgbClr val="D9EA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036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371600" y="2039112"/>
            <a:ext cx="4846320" cy="393192"/>
          </a:xfrm>
          <a:prstGeom prst="rect">
            <a:avLst/>
          </a:prstGeom>
          <a:solidFill>
            <a:srgbClr val="F5F8FB"/>
          </a:solidFill>
          <a:ln w="12700">
            <a:solidFill>
              <a:srgbClr val="D9EA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 scope and proposed start date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2432304"/>
            <a:ext cx="731520" cy="393192"/>
          </a:xfrm>
          <a:prstGeom prst="rect">
            <a:avLst/>
          </a:prstGeom>
          <a:solidFill>
            <a:srgbClr val="F5F8FB"/>
          </a:solidFill>
          <a:ln w="12700">
            <a:solidFill>
              <a:srgbClr val="D9EA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036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371600" y="2432304"/>
            <a:ext cx="4846320" cy="393192"/>
          </a:xfrm>
          <a:prstGeom prst="rect">
            <a:avLst/>
          </a:prstGeom>
          <a:solidFill>
            <a:srgbClr val="F5F8FB"/>
          </a:solidFill>
          <a:ln w="12700">
            <a:solidFill>
              <a:srgbClr val="D9EA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the proposal before {{validUntil}:format(MMM d, yyyy)}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132320" y="132588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PROPOSED START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132320" y="1600200"/>
            <a:ext cx="30175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036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{{startDate}:format(MMM d, yyyy)}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132320" y="24231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DURATION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7132320" y="2697480"/>
            <a:ext cx="28346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036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{{duration}}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132320" y="352044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INVESTMENT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7132320" y="3794760"/>
            <a:ext cx="3657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4472C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{{total}:format(C0)}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594360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BrightPath Consulting · Proposal template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201400" y="6510528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959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Office PowerPoint</Application>
  <PresentationFormat>Widescreen</PresentationFormat>
  <Paragraphs>48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BrightPath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presentation template</dc:title>
  <dc:subject>Plumsail Documents proposal presentation template</dc:subject>
  <dc:creator>OpenAI</dc:creator>
  <cp:lastModifiedBy>Anzhelika Cherina</cp:lastModifiedBy>
  <cp:revision>2</cp:revision>
  <dcterms:created xsi:type="dcterms:W3CDTF">2026-09-09T14:42:38Z</dcterms:created>
  <dcterms:modified xsi:type="dcterms:W3CDTF">2026-09-10T15:53:29Z</dcterms:modified>
</cp:coreProperties>
</file>