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2066-28E1-4370-8454-5B5C6CD45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B1EE38-892D-4A68-AC8E-08E36AD35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0E32D-00A5-4DFF-970C-A0333809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B67CC-2480-42BD-B3FC-066437DC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8D40D-1202-4A88-A28F-D24DA87A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5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DCA7-146A-480F-B259-F03E281F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B70CF-FDE2-4B04-8AAC-CF55DE100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33D3A-FB14-4FF2-8620-20D2ADE2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5AB6C-C09D-4D5A-A486-90F324513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E9100-BE5A-4187-BEC4-09D55AEE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2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FA713C-A3E7-4DEB-95F5-9111C7867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83E03-324E-4EB9-802D-AC4658C2E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13ACE-DA91-4BA1-AE8A-CC1BAF0F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655E4-4CF8-4EEE-AF98-D19D554E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B7DD9-E9E4-49D3-932A-1B9E22F6B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7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328D4-6C13-4D75-8449-F8D74882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2F22A-2CB2-42F5-9240-F956A51CC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1F098-1D99-4549-A35C-CAA3B0FB6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54BD-A5E3-4E1C-B116-102534F8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CE15-2160-4B57-A0E8-301EA724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75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5ABB3-2A43-4AB1-BD74-B6E4D2AA6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03B5E-FE1B-4B79-B28A-AB8567635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E2E0-2129-4A6C-98A1-30BADE86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A5C82-7025-4FD2-8E0B-92FCD45C5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115D5-10DD-4101-98C0-4AC05797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04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1812-606D-4B1F-BC4E-F17756F5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5127A-B6DD-4E1D-B154-1B8B275FE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C15A0-A42C-43BB-A62E-E3DF123AF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22288-3F23-496F-8614-D8C1BE41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B9042-B3B4-475B-A229-E4D1F50B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05AA2-A988-4214-9AAA-F451C9B0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04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65B08-4A7F-4DCE-A7AC-380550E2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7392C-D0D9-41D0-B134-CD2F219FC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1D7C1-C5F7-450D-971A-967C75ABC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0D641-4CF1-410D-992C-08F12D028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0A2D5-2932-4795-8D4E-23317431F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84312C-5426-4F91-9839-0F6EF307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C92AF6-1D34-4FC1-A496-AC319634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9A48F-B22B-451B-AE12-B167AE7C6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90BE2-EE50-4931-B33D-16180E1A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82578-3E2B-48A6-B102-F086135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7BC30C-E15A-4CED-9785-1F0A4939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09330-275C-41D8-9E2B-1228AA1F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A750A8-983E-46F8-A379-A09B3489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0E618-10DB-491F-979A-5A94E91B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C294CF-94B7-464C-BF57-0A30C1C8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29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4432-D363-45D5-A6EF-AF27FB5B1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051B7-6F54-4CA0-928E-A71412B31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00A23-1A53-43DE-823C-56061DEE1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7D323-11DC-49FC-A39D-5E22D716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5D123-36D9-40B7-A0B4-3C809E43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E14DE-1FE2-4315-A665-56F1FEA8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DBA5-0FA2-4AEE-8AAF-ADC5E01A6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49FD9F-D20B-49F6-A814-C766F24F9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057FD-D514-4C23-8F7D-63A0E7DDD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A196E-45CB-4781-8613-AEDD02D7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4004F-A2EC-44A9-A118-BE78A109B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357EC-DD77-4D46-A270-DEFB9821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7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B54FB-6390-4E1E-A82C-AE08F7AA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1B143-168A-40DF-83BF-B3817A817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0C7D5-EE67-4ED1-BA56-887486118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54AB-8AEB-4E7F-88F2-75A3888EAFD4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A6500-DF37-4142-AD7B-C4B58324E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9E5A1-A730-446B-878D-D6CDF558F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9B25-A804-4786-803C-179E0B14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2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{{OnlineCopyURL}:qrcode(3)}">
            <a:extLst>
              <a:ext uri="{FF2B5EF4-FFF2-40B4-BE49-F238E27FC236}">
                <a16:creationId xmlns:a16="http://schemas.microsoft.com/office/drawing/2014/main" id="{21C92326-84F6-4CE9-A2F6-5700670A31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6" y="1172285"/>
            <a:ext cx="1921592" cy="1795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4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2021-06-30T17:08:16Z</dcterms:created>
  <dcterms:modified xsi:type="dcterms:W3CDTF">2021-06-30T17:22:26Z</dcterms:modified>
</cp:coreProperties>
</file>