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Production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5-46B3-BF12-F2155A507259}"/>
              </c:ext>
            </c:extLst>
          </c:dPt>
          <c:dLbls>
            <c:spPr>
              <a:solidFill>
                <a:schemeClr val="accent1">
                  <a:tint val="4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{{prod.country}}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A-44D0-9428-ACD69158AF4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9E7CE-D3BA-47F9-47DF-59B5F6F35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823F3C-636D-0F4C-2FB9-54B68E8F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24B0-EA6E-E842-DB8B-9EC9BECC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40CDA-E1F7-04F3-D24C-7DF1861A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ED1B8-2FF6-EBDE-EA07-BDAE622CE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6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6FEDF-B3F0-5434-F2BB-C0A5BC9C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100D01-4A90-EC0B-30C3-40BD2FDE1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253D2-4DF6-C647-04BD-62AD43EA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890B0-A819-F01D-FC02-787BE5FC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3D22D-9559-A9BE-F5BC-5C1EC408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7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265688-EB27-29FD-AD4F-ABA6F2974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7C5874-9465-BA4A-5DF7-AF1A6A510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279D94-E19F-7B22-8A76-4420EDCF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B59BB1-4E6C-0E83-2DE2-E5A830E1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B3E5B-D8FF-D3F8-0C14-6F8FABC3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1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1A40A-5D8F-B91D-5A9F-2A0A8015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8A789-DB49-381F-0DDD-CC8E51159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C126E-1DE0-BBB5-9396-D73EDAEF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B14AA3-9B22-79FA-6D3D-088C7DED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11B74-F550-ADB1-6D37-3E455969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F6501-686A-E390-0EF6-2A53AD18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4B8DC5-26FC-F38A-A0CD-E901740B6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EB1B98-0690-B880-5884-8CFE33E7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0EBAF-1982-F760-B77A-A9EB049F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A90AC-BA89-DC37-7ED1-03EFD6F6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22B7-CC51-1068-2E47-DD2C4596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1129B-66F9-ACEB-E711-503AE761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45C89B-BEA4-86A9-8CCE-2AC664A1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3845C4-94BD-4972-F0B4-8C6B2D50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F67D3-BEEE-8394-4701-3B8714C6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6DEC13-9651-2FCB-F8AD-EE50AC66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D2BC1-01E4-365D-FD91-22F3A953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4473C-7D57-F8EA-BFAB-A2221C30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E654B2-8233-192F-AB93-EC1BCB6AC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0E5AE9-6D3E-DB92-FEE4-4B19FA9B7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900A34-3549-1DB2-3161-910A06604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F4928C-D720-1CC5-2296-361E230A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8C1720-7FE3-E295-EECB-D7FBFAF6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81097F-CAEB-BF04-B10C-F879B21D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C193D-8A91-8C73-FD2D-CE589CEE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807272-EF01-3D66-2ACB-1FE61F55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C960EE-7ECC-5C8D-5A59-A219EF23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1410D5-9D62-7BAA-3D49-53DB3871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880A16-4026-A685-A136-A277A06F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073E01-2F91-FDA0-4F8D-6FD5398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DEC9D9-813A-B005-F4E4-5059E6D0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FAB1D-802D-207D-4257-D88C3FC0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A850F-E24E-C27A-529E-91E76E092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69C4C4-6E30-E36C-CBAD-74E11ECE0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6D9A6-FA0B-4B72-CB8E-8C05CE61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BAA04-C523-3F1F-8C62-974F28E8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E08259-CC12-A6DC-B669-1B7D80E3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EABCF-0C2C-ABD3-33C7-393CE58D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C604908-14EB-9202-9876-1BBF054EC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769E91-07D9-2678-4A0D-9FD376651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C47FD-C1EF-B1C7-547D-8D370DA4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532370-EF57-B679-FBBA-253BD760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D1236E-1865-0462-41D9-1F8B51CC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7389F-3F57-5AE9-149F-27223E44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4B388-538C-4737-B12B-EE83FC32E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DA4AA-4C70-F6F4-900B-C3F12358B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252A9-CBA0-173E-23F4-1DEC3846D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B0DD3-3CE0-18F6-3877-1F4EA9FE4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FFBA6D9-C113-F700-9E9E-EEDFABA98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789867"/>
              </p:ext>
            </p:extLst>
          </p:nvPr>
        </p:nvGraphicFramePr>
        <p:xfrm>
          <a:off x="696000" y="2699043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2FA14A0-0961-926B-1E1E-E4F01E9CE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11360"/>
              </p:ext>
            </p:extLst>
          </p:nvPr>
        </p:nvGraphicFramePr>
        <p:xfrm>
          <a:off x="6253846" y="1979043"/>
          <a:ext cx="5242152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076">
                  <a:extLst>
                    <a:ext uri="{9D8B030D-6E8A-4147-A177-3AD203B41FA5}">
                      <a16:colId xmlns:a16="http://schemas.microsoft.com/office/drawing/2014/main" val="2442202491"/>
                    </a:ext>
                  </a:extLst>
                </a:gridCol>
                <a:gridCol w="2621076">
                  <a:extLst>
                    <a:ext uri="{9D8B030D-6E8A-4147-A177-3AD203B41FA5}">
                      <a16:colId xmlns:a16="http://schemas.microsoft.com/office/drawing/2014/main" val="104096063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Country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Production</a:t>
                      </a:r>
                      <a:endParaRPr lang="ru-RU" sz="1700"/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27293171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{{prod.country}}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{{prod.value2017}:format(C, en-US)}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62037656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C4B682-B833-9828-4015-6060945E02AA}"/>
              </a:ext>
            </a:extLst>
          </p:cNvPr>
          <p:cNvSpPr txBox="1"/>
          <p:nvPr/>
        </p:nvSpPr>
        <p:spPr>
          <a:xfrm>
            <a:off x="696000" y="593206"/>
            <a:ext cx="10800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GB" sz="3200"/>
              <a:t>{{title}}</a:t>
            </a:r>
            <a:endParaRPr lang="ru-RU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F36E4-AB49-5620-F7AA-77D4C870F5B4}"/>
              </a:ext>
            </a:extLst>
          </p:cNvPr>
          <p:cNvSpPr txBox="1"/>
          <p:nvPr/>
        </p:nvSpPr>
        <p:spPr>
          <a:xfrm>
            <a:off x="695999" y="1177981"/>
            <a:ext cx="1079999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/>
              <a:t>{{description}}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79008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 Evs</dc:creator>
  <cp:lastModifiedBy>Evg Evs</cp:lastModifiedBy>
  <cp:revision>12</cp:revision>
  <dcterms:created xsi:type="dcterms:W3CDTF">2023-10-09T08:37:08Z</dcterms:created>
  <dcterms:modified xsi:type="dcterms:W3CDTF">2023-10-10T09:15:19Z</dcterms:modified>
</cp:coreProperties>
</file>