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7CA7D-63DA-5738-748E-3520A22DD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34351-C4C0-0F20-3482-1717CFBA2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0B4D5-61CD-F147-9A28-9AB7812E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B9FCA-CAB0-C530-96C7-47E204D7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A754A-21B2-A34F-1EEB-6021FE97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1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EEDD-D6AD-012F-863A-EDADF48C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4F7F4-939E-694F-B038-76406183E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E28CC-51A7-B4AB-0A76-4737254B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A38D1-F034-6309-36AE-9135CC60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61495-1907-8A95-ADDB-FCAD85183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4852D-DC7A-CE24-A51E-D0C17DD41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FF2BC-7ABC-01B0-144D-EFFE3F492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15A7A-CFB1-A2D7-214D-496F912B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567EE-7C7C-DFE7-8070-B9FDFD02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2414-77E9-DDA0-C5A6-8CC5BA91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61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1895-52DB-66AC-A2EE-65317F4C4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0050-A69A-A6B1-8BD6-8ED2C8A8D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69A5-67DC-CB6D-81C8-85D06A2C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380B4-FA44-5317-F80D-D74A9BB7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D0067-9F7D-B329-6344-EEA62675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4A60-0912-D654-0280-AEC31116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27A8C-A8A3-B0DA-CFB3-52297577E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435F6-5916-F412-B97E-1092E426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C788-883F-7648-4705-A67F8F69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02103-124A-2322-9F34-EF1D386E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7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6448-CA8F-D4E8-1AAC-23D5ED10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2D94B-7D02-C525-78EB-C311C548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5119A-49B0-C7A3-1960-A0A46BB5F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F896B-3F31-6699-6019-8F56CB2D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B5234-5E24-3BF4-C79C-E39B7700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328EB-160A-D1BB-9DE1-5A5C1C58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10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3989-CC44-8C4C-F414-F21253A14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02172-B5AE-072E-5159-D63DEC104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32534-009C-0916-3F81-8C68BCDE0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2C2A8-9CB1-C285-74DD-0705665CC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32688-18A1-693F-6DE1-43196E9DE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5864E-2D3A-8500-A2A9-97D9CCE8F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D33C6-94BD-98D8-A884-17A7C623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4BBCB6-89F5-7011-1956-5AEBB58C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1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B5A2-F907-F114-DF37-7966E7CB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84E51-D15B-FBE0-85B6-D553FFB36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F9FAA-9510-74C7-1C88-84B8F11B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AFA57-3116-7CBD-373B-24965587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9AD8E-F1B0-A026-3679-6F7396338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58519-B417-311F-19CE-69F906B2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F81AF-9BB9-DCEA-3DEF-1B763BC1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9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33486-6844-BFFF-8906-14707565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287E2-C315-C1C3-5515-1453BB30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C994C-82CA-887C-7515-B8C3B4F51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892AB-D072-0090-3F23-3FEDCBEF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45CBF-1297-DAD0-A747-F23C7602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297DC-789B-80DF-823F-71CB7F28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0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5598-9BFB-5983-A47A-3FEB51A3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73C1D-784F-7AF5-CA9D-523F5EC74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585DC-11D3-98E3-8454-07BF37496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35574-5D18-53DD-8CA7-91BA9233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59800-CE78-C5A4-4E22-4AEE3FFA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29DA2-03C7-1896-7115-C6DB6FB8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8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70FF0-D4E7-C111-C957-983AC1DF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50F1E-E5C1-4D88-0FA1-252A701B4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F8031-414A-9117-2DAF-39B98B8DE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2594B-CB05-CD9E-6677-60A2EA16E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3D8EE-A98B-8E95-A091-0426782B2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3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5A8A1E-92F2-3A0A-9519-D2849A655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6697"/>
              </p:ext>
            </p:extLst>
          </p:nvPr>
        </p:nvGraphicFramePr>
        <p:xfrm>
          <a:off x="6598023" y="1808798"/>
          <a:ext cx="493955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776">
                  <a:extLst>
                    <a:ext uri="{9D8B030D-6E8A-4147-A177-3AD203B41FA5}">
                      <a16:colId xmlns:a16="http://schemas.microsoft.com/office/drawing/2014/main" val="2988819016"/>
                    </a:ext>
                  </a:extLst>
                </a:gridCol>
                <a:gridCol w="2469776">
                  <a:extLst>
                    <a:ext uri="{9D8B030D-6E8A-4147-A177-3AD203B41FA5}">
                      <a16:colId xmlns:a16="http://schemas.microsoft.com/office/drawing/2014/main" val="3929573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Title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81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Derek clark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Head of Development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542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/>
                        <a:t>he likes programming </a:t>
                      </a:r>
                      <a:br/>
                      <a:r>
                        <a:rPr lang="en-GB"/>
                        <a:t>and good coffee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43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Jessica Adams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CEO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15539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/>
                        <a:t>I don't know this guy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7071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3FF123-B21D-B051-D395-DBD122E3CFEC}"/>
              </a:ext>
            </a:extLst>
          </p:cNvPr>
          <p:cNvSpPr txBox="1"/>
          <p:nvPr/>
        </p:nvSpPr>
        <p:spPr>
          <a:xfrm>
            <a:off x="6544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David Navarro</a:t>
            </a:r>
            <a:endParaRPr lang="ru-RU" sz="2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08B13-AE72-48AD-16E6-76CFD26CA80A}"/>
              </a:ext>
            </a:extLst>
          </p:cNvPr>
          <p:cNvSpPr txBox="1"/>
          <p:nvPr/>
        </p:nvSpPr>
        <p:spPr>
          <a:xfrm>
            <a:off x="654425" y="1808798"/>
            <a:ext cx="493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Plumsail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Design the hardware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Design the software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Implement the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Plumsail Forms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Design everything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Implement everything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D4676-2BB6-37EC-334E-C3944780ACA4}"/>
              </a:ext>
            </a:extLst>
          </p:cNvPr>
          <p:cNvSpPr txBox="1"/>
          <p:nvPr/>
        </p:nvSpPr>
        <p:spPr>
          <a:xfrm>
            <a:off x="65980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/>
              <a:t>Plumsail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D0145-5B61-EC5B-2E54-937441717DFB}"/>
              </a:ext>
            </a:extLst>
          </p:cNvPr>
          <p:cNvSpPr txBox="1"/>
          <p:nvPr/>
        </p:nvSpPr>
        <p:spPr>
          <a:xfrm>
            <a:off x="6544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Achievements</a:t>
            </a:r>
            <a:endParaRPr lang="ru-RU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11FD2F-AC7D-CF7B-4F69-0A56943469C0}"/>
              </a:ext>
            </a:extLst>
          </p:cNvPr>
          <p:cNvSpPr txBox="1"/>
          <p:nvPr/>
        </p:nvSpPr>
        <p:spPr>
          <a:xfrm>
            <a:off x="65980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Managers</a:t>
            </a:r>
            <a:endParaRPr lang="ru-RU" b="1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88E2A-FF04-2937-A4A5-D497FDD67B92}"/>
              </a:ext>
            </a:extLst>
          </p:cNvPr>
          <p:cNvCxnSpPr/>
          <p:nvPr/>
        </p:nvCxnSpPr>
        <p:spPr>
          <a:xfrm>
            <a:off x="654425" y="970620"/>
            <a:ext cx="10883152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38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5A8A1E-92F2-3A0A-9519-D2849A655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6697"/>
              </p:ext>
            </p:extLst>
          </p:nvPr>
        </p:nvGraphicFramePr>
        <p:xfrm>
          <a:off x="6598023" y="1808798"/>
          <a:ext cx="493955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776">
                  <a:extLst>
                    <a:ext uri="{9D8B030D-6E8A-4147-A177-3AD203B41FA5}">
                      <a16:colId xmlns:a16="http://schemas.microsoft.com/office/drawing/2014/main" val="2988819016"/>
                    </a:ext>
                  </a:extLst>
                </a:gridCol>
                <a:gridCol w="2469776">
                  <a:extLst>
                    <a:ext uri="{9D8B030D-6E8A-4147-A177-3AD203B41FA5}">
                      <a16:colId xmlns:a16="http://schemas.microsoft.com/office/drawing/2014/main" val="3929573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Title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81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Lots of people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Managers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542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/>
                        <a:t>I saw this guy once in the cafeteria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4383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3FF123-B21D-B051-D395-DBD122E3CFEC}"/>
              </a:ext>
            </a:extLst>
          </p:cNvPr>
          <p:cNvSpPr txBox="1"/>
          <p:nvPr/>
        </p:nvSpPr>
        <p:spPr>
          <a:xfrm>
            <a:off x="6544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David Navarro</a:t>
            </a:r>
            <a:endParaRPr lang="ru-RU" sz="2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08B13-AE72-48AD-16E6-76CFD26CA80A}"/>
              </a:ext>
            </a:extLst>
          </p:cNvPr>
          <p:cNvSpPr txBox="1"/>
          <p:nvPr/>
        </p:nvSpPr>
        <p:spPr>
          <a:xfrm>
            <a:off x="654425" y="1808798"/>
            <a:ext cx="493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Who knows what it was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R&amp;D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Bureaucracy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D4676-2BB6-37EC-334E-C3944780ACA4}"/>
              </a:ext>
            </a:extLst>
          </p:cNvPr>
          <p:cNvSpPr txBox="1"/>
          <p:nvPr/>
        </p:nvSpPr>
        <p:spPr>
          <a:xfrm>
            <a:off x="65980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/>
              <a:t>Contoso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D0145-5B61-EC5B-2E54-937441717DFB}"/>
              </a:ext>
            </a:extLst>
          </p:cNvPr>
          <p:cNvSpPr txBox="1"/>
          <p:nvPr/>
        </p:nvSpPr>
        <p:spPr>
          <a:xfrm>
            <a:off x="6544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Achievements</a:t>
            </a:r>
            <a:endParaRPr lang="ru-RU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11FD2F-AC7D-CF7B-4F69-0A56943469C0}"/>
              </a:ext>
            </a:extLst>
          </p:cNvPr>
          <p:cNvSpPr txBox="1"/>
          <p:nvPr/>
        </p:nvSpPr>
        <p:spPr>
          <a:xfrm>
            <a:off x="65980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Managers</a:t>
            </a:r>
            <a:endParaRPr lang="ru-RU" b="1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88E2A-FF04-2937-A4A5-D497FDD67B92}"/>
              </a:ext>
            </a:extLst>
          </p:cNvPr>
          <p:cNvCxnSpPr/>
          <p:nvPr/>
        </p:nvCxnSpPr>
        <p:spPr>
          <a:xfrm>
            <a:off x="654425" y="970620"/>
            <a:ext cx="10883152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38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5A8A1E-92F2-3A0A-9519-D2849A655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6697"/>
              </p:ext>
            </p:extLst>
          </p:nvPr>
        </p:nvGraphicFramePr>
        <p:xfrm>
          <a:off x="6598023" y="1808798"/>
          <a:ext cx="493955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776">
                  <a:extLst>
                    <a:ext uri="{9D8B030D-6E8A-4147-A177-3AD203B41FA5}">
                      <a16:colId xmlns:a16="http://schemas.microsoft.com/office/drawing/2014/main" val="2988819016"/>
                    </a:ext>
                  </a:extLst>
                </a:gridCol>
                <a:gridCol w="2469776">
                  <a:extLst>
                    <a:ext uri="{9D8B030D-6E8A-4147-A177-3AD203B41FA5}">
                      <a16:colId xmlns:a16="http://schemas.microsoft.com/office/drawing/2014/main" val="3929573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Title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81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Anil Mittal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Founder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542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/>
                        <a:t>I like the way he laughs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4383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3FF123-B21D-B051-D395-DBD122E3CFEC}"/>
              </a:ext>
            </a:extLst>
          </p:cNvPr>
          <p:cNvSpPr txBox="1"/>
          <p:nvPr/>
        </p:nvSpPr>
        <p:spPr>
          <a:xfrm>
            <a:off x="6544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Martin Harris</a:t>
            </a:r>
            <a:endParaRPr lang="ru-RU" sz="2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08B13-AE72-48AD-16E6-76CFD26CA80A}"/>
              </a:ext>
            </a:extLst>
          </p:cNvPr>
          <p:cNvSpPr txBox="1"/>
          <p:nvPr/>
        </p:nvSpPr>
        <p:spPr>
          <a:xfrm>
            <a:off x="654425" y="1808798"/>
            <a:ext cx="493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Plumsail Org Chart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Mentor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Teach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D4676-2BB6-37EC-334E-C3944780ACA4}"/>
              </a:ext>
            </a:extLst>
          </p:cNvPr>
          <p:cNvSpPr txBox="1"/>
          <p:nvPr/>
        </p:nvSpPr>
        <p:spPr>
          <a:xfrm>
            <a:off x="65980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/>
              <a:t>Plumsail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D0145-5B61-EC5B-2E54-937441717DFB}"/>
              </a:ext>
            </a:extLst>
          </p:cNvPr>
          <p:cNvSpPr txBox="1"/>
          <p:nvPr/>
        </p:nvSpPr>
        <p:spPr>
          <a:xfrm>
            <a:off x="6544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Achievements</a:t>
            </a:r>
            <a:endParaRPr lang="ru-RU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11FD2F-AC7D-CF7B-4F69-0A56943469C0}"/>
              </a:ext>
            </a:extLst>
          </p:cNvPr>
          <p:cNvSpPr txBox="1"/>
          <p:nvPr/>
        </p:nvSpPr>
        <p:spPr>
          <a:xfrm>
            <a:off x="65980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Managers</a:t>
            </a:r>
            <a:endParaRPr lang="ru-RU" b="1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88E2A-FF04-2937-A4A5-D497FDD67B92}"/>
              </a:ext>
            </a:extLst>
          </p:cNvPr>
          <p:cNvCxnSpPr/>
          <p:nvPr/>
        </p:nvCxnSpPr>
        <p:spPr>
          <a:xfrm>
            <a:off x="654425" y="970620"/>
            <a:ext cx="10883152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38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5A8A1E-92F2-3A0A-9519-D2849A655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6697"/>
              </p:ext>
            </p:extLst>
          </p:nvPr>
        </p:nvGraphicFramePr>
        <p:xfrm>
          <a:off x="6598023" y="1808798"/>
          <a:ext cx="493955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776">
                  <a:extLst>
                    <a:ext uri="{9D8B030D-6E8A-4147-A177-3AD203B41FA5}">
                      <a16:colId xmlns:a16="http://schemas.microsoft.com/office/drawing/2014/main" val="2988819016"/>
                    </a:ext>
                  </a:extLst>
                </a:gridCol>
                <a:gridCol w="2469776">
                  <a:extLst>
                    <a:ext uri="{9D8B030D-6E8A-4147-A177-3AD203B41FA5}">
                      <a16:colId xmlns:a16="http://schemas.microsoft.com/office/drawing/2014/main" val="3929573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Title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81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Brenda Coel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Head of Heads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542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/>
                        <a:t>he knows the stuff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43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Xue Li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CEO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55448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/>
                        <a:t>Brenda said he knows the stuff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2135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3FF123-B21D-B051-D395-DBD122E3CFEC}"/>
              </a:ext>
            </a:extLst>
          </p:cNvPr>
          <p:cNvSpPr txBox="1"/>
          <p:nvPr/>
        </p:nvSpPr>
        <p:spPr>
          <a:xfrm>
            <a:off x="6544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Martin Harris</a:t>
            </a:r>
            <a:endParaRPr lang="ru-RU" sz="2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08B13-AE72-48AD-16E6-76CFD26CA80A}"/>
              </a:ext>
            </a:extLst>
          </p:cNvPr>
          <p:cNvSpPr txBox="1"/>
          <p:nvPr/>
        </p:nvSpPr>
        <p:spPr>
          <a:xfrm>
            <a:off x="654425" y="1808798"/>
            <a:ext cx="493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Whatever it was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R&amp;D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Another old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Development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D4676-2BB6-37EC-334E-C3944780ACA4}"/>
              </a:ext>
            </a:extLst>
          </p:cNvPr>
          <p:cNvSpPr txBox="1"/>
          <p:nvPr/>
        </p:nvSpPr>
        <p:spPr>
          <a:xfrm>
            <a:off x="65980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/>
              <a:t>Contoso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D0145-5B61-EC5B-2E54-937441717DFB}"/>
              </a:ext>
            </a:extLst>
          </p:cNvPr>
          <p:cNvSpPr txBox="1"/>
          <p:nvPr/>
        </p:nvSpPr>
        <p:spPr>
          <a:xfrm>
            <a:off x="6544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Achievements</a:t>
            </a:r>
            <a:endParaRPr lang="ru-RU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11FD2F-AC7D-CF7B-4F69-0A56943469C0}"/>
              </a:ext>
            </a:extLst>
          </p:cNvPr>
          <p:cNvSpPr txBox="1"/>
          <p:nvPr/>
        </p:nvSpPr>
        <p:spPr>
          <a:xfrm>
            <a:off x="65980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Managers</a:t>
            </a:r>
            <a:endParaRPr lang="ru-RU" b="1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88E2A-FF04-2937-A4A5-D497FDD67B92}"/>
              </a:ext>
            </a:extLst>
          </p:cNvPr>
          <p:cNvCxnSpPr/>
          <p:nvPr/>
        </p:nvCxnSpPr>
        <p:spPr>
          <a:xfrm>
            <a:off x="654425" y="970620"/>
            <a:ext cx="10883152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38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130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Evg Evs</dc:creator>
  <dc:description/>
  <cp:lastModifiedBy>Evg Evs</cp:lastModifiedBy>
  <cp:revision>9</cp:revision>
  <dcterms:created xsi:type="dcterms:W3CDTF">2023-11-01T08:13:32Z</dcterms:created>
  <dcterms:modified xsi:type="dcterms:W3CDTF">2023-11-01T08:47:08Z</dcterms:modified>
</cp:coreProperties>
</file>