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284429-15B9-496D-A5B3-5268909AAC39}" v="5" dt="2021-12-08T09:52:14.3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вгений Евсейчик" userId="919973d7093591b4" providerId="LiveId" clId="{A0284429-15B9-496D-A5B3-5268909AAC39}"/>
    <pc:docChg chg="undo custSel addSld delSld modSld">
      <pc:chgData name="Евгений Евсейчик" userId="919973d7093591b4" providerId="LiveId" clId="{A0284429-15B9-496D-A5B3-5268909AAC39}" dt="2021-12-08T09:55:32.060" v="304" actId="1076"/>
      <pc:docMkLst>
        <pc:docMk/>
      </pc:docMkLst>
      <pc:sldChg chg="del">
        <pc:chgData name="Евгений Евсейчик" userId="919973d7093591b4" providerId="LiveId" clId="{A0284429-15B9-496D-A5B3-5268909AAC39}" dt="2021-12-08T09:24:13.336" v="18" actId="47"/>
        <pc:sldMkLst>
          <pc:docMk/>
          <pc:sldMk cId="134202405" sldId="256"/>
        </pc:sldMkLst>
      </pc:sldChg>
      <pc:sldChg chg="modSp mod chgLayout">
        <pc:chgData name="Евгений Евсейчик" userId="919973d7093591b4" providerId="LiveId" clId="{A0284429-15B9-496D-A5B3-5268909AAC39}" dt="2021-12-08T09:55:23.812" v="302" actId="1076"/>
        <pc:sldMkLst>
          <pc:docMk/>
          <pc:sldMk cId="382958002" sldId="257"/>
        </pc:sldMkLst>
        <pc:spChg chg="mod ord">
          <ac:chgData name="Евгений Евсейчик" userId="919973d7093591b4" providerId="LiveId" clId="{A0284429-15B9-496D-A5B3-5268909AAC39}" dt="2021-12-08T09:55:08.485" v="300" actId="700"/>
          <ac:spMkLst>
            <pc:docMk/>
            <pc:sldMk cId="382958002" sldId="257"/>
            <ac:spMk id="2" creationId="{8916464F-4A93-489C-8F5D-5A6C40092365}"/>
          </ac:spMkLst>
        </pc:spChg>
        <pc:spChg chg="mod">
          <ac:chgData name="Евгений Евсейчик" userId="919973d7093591b4" providerId="LiveId" clId="{A0284429-15B9-496D-A5B3-5268909AAC39}" dt="2021-12-08T09:55:23.812" v="302" actId="1076"/>
          <ac:spMkLst>
            <pc:docMk/>
            <pc:sldMk cId="382958002" sldId="257"/>
            <ac:spMk id="5" creationId="{6863CBD7-7C83-4063-9028-601F361AE106}"/>
          </ac:spMkLst>
        </pc:spChg>
        <pc:graphicFrameChg chg="mod ord modGraphic">
          <ac:chgData name="Евгений Евсейчик" userId="919973d7093591b4" providerId="LiveId" clId="{A0284429-15B9-496D-A5B3-5268909AAC39}" dt="2021-12-08T09:55:08.485" v="300" actId="700"/>
          <ac:graphicFrameMkLst>
            <pc:docMk/>
            <pc:sldMk cId="382958002" sldId="257"/>
            <ac:graphicFrameMk id="4" creationId="{72B8DC72-0C9A-4DB3-8B32-C5472CC1B248}"/>
          </ac:graphicFrameMkLst>
        </pc:graphicFrameChg>
      </pc:sldChg>
      <pc:sldChg chg="del">
        <pc:chgData name="Евгений Евсейчик" userId="919973d7093591b4" providerId="LiveId" clId="{A0284429-15B9-496D-A5B3-5268909AAC39}" dt="2021-12-08T09:24:11.286" v="17" actId="47"/>
        <pc:sldMkLst>
          <pc:docMk/>
          <pc:sldMk cId="1772259155" sldId="258"/>
        </pc:sldMkLst>
      </pc:sldChg>
      <pc:sldChg chg="addSp delSp modSp add mod modClrScheme chgLayout">
        <pc:chgData name="Евгений Евсейчик" userId="919973d7093591b4" providerId="LiveId" clId="{A0284429-15B9-496D-A5B3-5268909AAC39}" dt="2021-12-08T09:55:27.852" v="303" actId="1076"/>
        <pc:sldMkLst>
          <pc:docMk/>
          <pc:sldMk cId="3784135909" sldId="259"/>
        </pc:sldMkLst>
        <pc:spChg chg="mod ord">
          <ac:chgData name="Евгений Евсейчик" userId="919973d7093591b4" providerId="LiveId" clId="{A0284429-15B9-496D-A5B3-5268909AAC39}" dt="2021-12-08T09:52:58.988" v="261" actId="700"/>
          <ac:spMkLst>
            <pc:docMk/>
            <pc:sldMk cId="3784135909" sldId="259"/>
            <ac:spMk id="2" creationId="{8916464F-4A93-489C-8F5D-5A6C40092365}"/>
          </ac:spMkLst>
        </pc:spChg>
        <pc:spChg chg="add del mod ord">
          <ac:chgData name="Евгений Евсейчик" userId="919973d7093591b4" providerId="LiveId" clId="{A0284429-15B9-496D-A5B3-5268909AAC39}" dt="2021-12-08T09:53:02.742" v="262" actId="478"/>
          <ac:spMkLst>
            <pc:docMk/>
            <pc:sldMk cId="3784135909" sldId="259"/>
            <ac:spMk id="3" creationId="{55651C08-A83F-45AA-94D6-5BD7FEB721A0}"/>
          </ac:spMkLst>
        </pc:spChg>
        <pc:spChg chg="mod">
          <ac:chgData name="Евгений Евсейчик" userId="919973d7093591b4" providerId="LiveId" clId="{A0284429-15B9-496D-A5B3-5268909AAC39}" dt="2021-12-08T09:55:27.852" v="303" actId="1076"/>
          <ac:spMkLst>
            <pc:docMk/>
            <pc:sldMk cId="3784135909" sldId="259"/>
            <ac:spMk id="5" creationId="{6863CBD7-7C83-4063-9028-601F361AE106}"/>
          </ac:spMkLst>
        </pc:spChg>
        <pc:spChg chg="add del mod">
          <ac:chgData name="Евгений Евсейчик" userId="919973d7093591b4" providerId="LiveId" clId="{A0284429-15B9-496D-A5B3-5268909AAC39}" dt="2021-12-08T09:29:48.671" v="184" actId="767"/>
          <ac:spMkLst>
            <pc:docMk/>
            <pc:sldMk cId="3784135909" sldId="259"/>
            <ac:spMk id="6" creationId="{9B0B72CA-F79F-4DA0-BDBB-B90801336895}"/>
          </ac:spMkLst>
        </pc:spChg>
        <pc:graphicFrameChg chg="mod ord modGraphic">
          <ac:chgData name="Евгений Евсейчик" userId="919973d7093591b4" providerId="LiveId" clId="{A0284429-15B9-496D-A5B3-5268909AAC39}" dt="2021-12-08T09:52:58.988" v="261" actId="700"/>
          <ac:graphicFrameMkLst>
            <pc:docMk/>
            <pc:sldMk cId="3784135909" sldId="259"/>
            <ac:graphicFrameMk id="4" creationId="{72B8DC72-0C9A-4DB3-8B32-C5472CC1B248}"/>
          </ac:graphicFrameMkLst>
        </pc:graphicFrameChg>
      </pc:sldChg>
      <pc:sldChg chg="addSp delSp modSp add mod modClrScheme chgLayout">
        <pc:chgData name="Евгений Евсейчик" userId="919973d7093591b4" providerId="LiveId" clId="{A0284429-15B9-496D-A5B3-5268909AAC39}" dt="2021-12-08T09:55:32.060" v="304" actId="1076"/>
        <pc:sldMkLst>
          <pc:docMk/>
          <pc:sldMk cId="3948873499" sldId="260"/>
        </pc:sldMkLst>
        <pc:spChg chg="mod ord">
          <ac:chgData name="Евгений Евсейчик" userId="919973d7093591b4" providerId="LiveId" clId="{A0284429-15B9-496D-A5B3-5268909AAC39}" dt="2021-12-08T09:53:25.763" v="266" actId="700"/>
          <ac:spMkLst>
            <pc:docMk/>
            <pc:sldMk cId="3948873499" sldId="260"/>
            <ac:spMk id="2" creationId="{8916464F-4A93-489C-8F5D-5A6C40092365}"/>
          </ac:spMkLst>
        </pc:spChg>
        <pc:spChg chg="mod ord">
          <ac:chgData name="Евгений Евсейчик" userId="919973d7093591b4" providerId="LiveId" clId="{A0284429-15B9-496D-A5B3-5268909AAC39}" dt="2021-12-08T09:53:25.763" v="266" actId="700"/>
          <ac:spMkLst>
            <pc:docMk/>
            <pc:sldMk cId="3948873499" sldId="260"/>
            <ac:spMk id="3" creationId="{55651C08-A83F-45AA-94D6-5BD7FEB721A0}"/>
          </ac:spMkLst>
        </pc:spChg>
        <pc:spChg chg="mod">
          <ac:chgData name="Евгений Евсейчик" userId="919973d7093591b4" providerId="LiveId" clId="{A0284429-15B9-496D-A5B3-5268909AAC39}" dt="2021-12-08T09:55:32.060" v="304" actId="1076"/>
          <ac:spMkLst>
            <pc:docMk/>
            <pc:sldMk cId="3948873499" sldId="260"/>
            <ac:spMk id="5" creationId="{6863CBD7-7C83-4063-9028-601F361AE106}"/>
          </ac:spMkLst>
        </pc:spChg>
        <pc:spChg chg="add del mod ord">
          <ac:chgData name="Евгений Евсейчик" userId="919973d7093591b4" providerId="LiveId" clId="{A0284429-15B9-496D-A5B3-5268909AAC39}" dt="2021-12-08T09:53:25.763" v="266" actId="700"/>
          <ac:spMkLst>
            <pc:docMk/>
            <pc:sldMk cId="3948873499" sldId="260"/>
            <ac:spMk id="7" creationId="{0A646C3F-2005-4415-8F01-88A7DADE9375}"/>
          </ac:spMkLst>
        </pc:spChg>
        <pc:graphicFrameChg chg="del">
          <ac:chgData name="Евгений Евсейчик" userId="919973d7093591b4" providerId="LiveId" clId="{A0284429-15B9-496D-A5B3-5268909AAC39}" dt="2021-12-08T09:53:22.561" v="265" actId="478"/>
          <ac:graphicFrameMkLst>
            <pc:docMk/>
            <pc:sldMk cId="3948873499" sldId="260"/>
            <ac:graphicFrameMk id="4" creationId="{72B8DC72-0C9A-4DB3-8B32-C5472CC1B24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85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85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779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442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924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672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845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710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57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036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46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71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76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23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26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8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4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8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16464F-4A93-489C-8F5D-5A6C40092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Hide slide</a:t>
            </a:r>
            <a:endParaRPr lang="ru-RU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2B8DC72-0C9A-4DB3-8B32-C5472CC1B2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73914"/>
              </p:ext>
            </p:extLst>
          </p:nvPr>
        </p:nvGraphicFramePr>
        <p:xfrm>
          <a:off x="1155700" y="2603500"/>
          <a:ext cx="8824912" cy="17318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1454236281"/>
                    </a:ext>
                  </a:extLst>
                </a:gridCol>
                <a:gridCol w="6958012">
                  <a:extLst>
                    <a:ext uri="{9D8B030D-6E8A-4147-A177-3AD203B41FA5}">
                      <a16:colId xmlns:a16="http://schemas.microsoft.com/office/drawing/2014/main" val="3744953230"/>
                    </a:ext>
                  </a:extLst>
                </a:gridCol>
              </a:tblGrid>
              <a:tr h="346364">
                <a:tc>
                  <a:txBody>
                    <a:bodyPr/>
                    <a:lstStyle/>
                    <a:p>
                      <a:r>
                        <a:rPr lang="en-GB" sz="1700"/>
                        <a:t>Name</a:t>
                      </a:r>
                      <a:endParaRPr lang="ru-RU" sz="1700"/>
                    </a:p>
                  </a:txBody>
                  <a:tcPr marL="76738" marR="76738" marT="41564" marB="41564"/>
                </a:tc>
                <a:tc>
                  <a:txBody>
                    <a:bodyPr/>
                    <a:lstStyle/>
                    <a:p>
                      <a:r>
                        <a:rPr lang="en-GB" sz="1700"/>
                        <a:t>{{companyName}}</a:t>
                      </a:r>
                      <a:endParaRPr lang="ru-RU" sz="1700"/>
                    </a:p>
                  </a:txBody>
                  <a:tcPr marL="76738" marR="76738" marT="41564" marB="41564"/>
                </a:tc>
                <a:extLst>
                  <a:ext uri="{0D108BD9-81ED-4DB2-BD59-A6C34878D82A}">
                    <a16:rowId xmlns:a16="http://schemas.microsoft.com/office/drawing/2014/main" val="205438028"/>
                  </a:ext>
                </a:extLst>
              </a:tr>
              <a:tr h="346364">
                <a:tc>
                  <a:txBody>
                    <a:bodyPr/>
                    <a:lstStyle/>
                    <a:p>
                      <a:r>
                        <a:rPr lang="en-GB" sz="1700"/>
                        <a:t>Site</a:t>
                      </a:r>
                      <a:endParaRPr lang="ru-RU" sz="1700"/>
                    </a:p>
                  </a:txBody>
                  <a:tcPr marL="76738" marR="76738" marT="41564" marB="41564"/>
                </a:tc>
                <a:tc>
                  <a:txBody>
                    <a:bodyPr/>
                    <a:lstStyle/>
                    <a:p>
                      <a:r>
                        <a:rPr lang="en-GB" sz="1700"/>
                        <a:t>{{site}}</a:t>
                      </a:r>
                      <a:endParaRPr lang="ru-RU" sz="1700"/>
                    </a:p>
                  </a:txBody>
                  <a:tcPr marL="76738" marR="76738" marT="41564" marB="41564"/>
                </a:tc>
                <a:extLst>
                  <a:ext uri="{0D108BD9-81ED-4DB2-BD59-A6C34878D82A}">
                    <a16:rowId xmlns:a16="http://schemas.microsoft.com/office/drawing/2014/main" val="685772574"/>
                  </a:ext>
                </a:extLst>
              </a:tr>
              <a:tr h="346364">
                <a:tc>
                  <a:txBody>
                    <a:bodyPr/>
                    <a:lstStyle/>
                    <a:p>
                      <a:r>
                        <a:rPr lang="en-GB" sz="1700"/>
                        <a:t>E-mail</a:t>
                      </a:r>
                      <a:endParaRPr lang="ru-RU" sz="1700"/>
                    </a:p>
                  </a:txBody>
                  <a:tcPr marL="76738" marR="76738" marT="41564" marB="41564"/>
                </a:tc>
                <a:tc>
                  <a:txBody>
                    <a:bodyPr/>
                    <a:lstStyle/>
                    <a:p>
                      <a:r>
                        <a:rPr lang="en-GB" sz="1700"/>
                        <a:t>{{contacts.email}}</a:t>
                      </a:r>
                      <a:endParaRPr lang="ru-RU" sz="1700"/>
                    </a:p>
                  </a:txBody>
                  <a:tcPr marL="76738" marR="76738" marT="41564" marB="41564"/>
                </a:tc>
                <a:extLst>
                  <a:ext uri="{0D108BD9-81ED-4DB2-BD59-A6C34878D82A}">
                    <a16:rowId xmlns:a16="http://schemas.microsoft.com/office/drawing/2014/main" val="1075954603"/>
                  </a:ext>
                </a:extLst>
              </a:tr>
              <a:tr h="346364">
                <a:tc>
                  <a:txBody>
                    <a:bodyPr/>
                    <a:lstStyle/>
                    <a:p>
                      <a:r>
                        <a:rPr lang="en-GB" sz="1700"/>
                        <a:t>Phone number</a:t>
                      </a:r>
                      <a:endParaRPr lang="ru-RU" sz="1700"/>
                    </a:p>
                  </a:txBody>
                  <a:tcPr marL="76738" marR="76738" marT="41564" marB="41564"/>
                </a:tc>
                <a:tc>
                  <a:txBody>
                    <a:bodyPr/>
                    <a:lstStyle/>
                    <a:p>
                      <a:r>
                        <a:rPr lang="en-GB" sz="1700"/>
                        <a:t>{{contacts.phoneNumber}}</a:t>
                      </a:r>
                      <a:endParaRPr lang="ru-RU" sz="1700"/>
                    </a:p>
                  </a:txBody>
                  <a:tcPr marL="76738" marR="76738" marT="41564" marB="41564"/>
                </a:tc>
                <a:extLst>
                  <a:ext uri="{0D108BD9-81ED-4DB2-BD59-A6C34878D82A}">
                    <a16:rowId xmlns:a16="http://schemas.microsoft.com/office/drawing/2014/main" val="1929793701"/>
                  </a:ext>
                </a:extLst>
              </a:tr>
              <a:tr h="346364">
                <a:tc>
                  <a:txBody>
                    <a:bodyPr/>
                    <a:lstStyle/>
                    <a:p>
                      <a:r>
                        <a:rPr lang="en-GB" sz="1700"/>
                        <a:t>Address</a:t>
                      </a:r>
                      <a:endParaRPr lang="ru-RU" sz="1700"/>
                    </a:p>
                  </a:txBody>
                  <a:tcPr marL="76738" marR="76738" marT="41564" marB="41564"/>
                </a:tc>
                <a:tc>
                  <a:txBody>
                    <a:bodyPr/>
                    <a:lstStyle/>
                    <a:p>
                      <a:r>
                        <a:rPr lang="en-GB" sz="1700"/>
                        <a:t>{{contacts.address}}</a:t>
                      </a:r>
                      <a:endParaRPr lang="ru-RU" sz="1700"/>
                    </a:p>
                  </a:txBody>
                  <a:tcPr marL="76738" marR="76738" marT="41564" marB="41564"/>
                </a:tc>
                <a:extLst>
                  <a:ext uri="{0D108BD9-81ED-4DB2-BD59-A6C34878D82A}">
                    <a16:rowId xmlns:a16="http://schemas.microsoft.com/office/drawing/2014/main" val="41294949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863CBD7-7C83-4063-9028-601F361AE106}"/>
              </a:ext>
            </a:extLst>
          </p:cNvPr>
          <p:cNvSpPr txBox="1"/>
          <p:nvPr/>
        </p:nvSpPr>
        <p:spPr>
          <a:xfrm>
            <a:off x="1154954" y="4715861"/>
            <a:ext cx="513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{{contacts}:hide-block-if(value == null)}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5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16464F-4A93-489C-8F5D-5A6C40092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Hide table rows</a:t>
            </a:r>
            <a:endParaRPr lang="ru-RU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2B8DC72-0C9A-4DB3-8B32-C5472CC1B2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036019"/>
              </p:ext>
            </p:extLst>
          </p:nvPr>
        </p:nvGraphicFramePr>
        <p:xfrm>
          <a:off x="1155700" y="2603500"/>
          <a:ext cx="8824912" cy="94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2246">
                  <a:extLst>
                    <a:ext uri="{9D8B030D-6E8A-4147-A177-3AD203B41FA5}">
                      <a16:colId xmlns:a16="http://schemas.microsoft.com/office/drawing/2014/main" val="1454236281"/>
                    </a:ext>
                  </a:extLst>
                </a:gridCol>
                <a:gridCol w="5912666">
                  <a:extLst>
                    <a:ext uri="{9D8B030D-6E8A-4147-A177-3AD203B41FA5}">
                      <a16:colId xmlns:a16="http://schemas.microsoft.com/office/drawing/2014/main" val="3744953230"/>
                    </a:ext>
                  </a:extLst>
                </a:gridCol>
              </a:tblGrid>
              <a:tr h="346364">
                <a:tc>
                  <a:txBody>
                    <a:bodyPr/>
                    <a:lstStyle/>
                    <a:p>
                      <a:r>
                        <a:rPr lang="en-GB" sz="1700"/>
                        <a:t>Name</a:t>
                      </a:r>
                      <a:endParaRPr lang="ru-RU" sz="1700"/>
                    </a:p>
                  </a:txBody>
                  <a:tcPr marL="76738" marR="76738" marT="41564" marB="41564"/>
                </a:tc>
                <a:tc>
                  <a:txBody>
                    <a:bodyPr/>
                    <a:lstStyle/>
                    <a:p>
                      <a:r>
                        <a:rPr lang="en-GB" sz="1700"/>
                        <a:t>Employment date</a:t>
                      </a:r>
                      <a:endParaRPr lang="ru-RU" sz="1700"/>
                    </a:p>
                  </a:txBody>
                  <a:tcPr marL="76738" marR="76738" marT="41564" marB="41564"/>
                </a:tc>
                <a:extLst>
                  <a:ext uri="{0D108BD9-81ED-4DB2-BD59-A6C34878D82A}">
                    <a16:rowId xmlns:a16="http://schemas.microsoft.com/office/drawing/2014/main" val="205438028"/>
                  </a:ext>
                </a:extLst>
              </a:tr>
              <a:tr h="346364">
                <a:tc>
                  <a:txBody>
                    <a:bodyPr/>
                    <a:lstStyle/>
                    <a:p>
                      <a:r>
                        <a:rPr lang="en-GB" sz="1700"/>
                        <a:t>{{nonDev1.name}}</a:t>
                      </a:r>
                      <a:endParaRPr lang="ru-RU" sz="1700"/>
                    </a:p>
                  </a:txBody>
                  <a:tcPr marL="76738" marR="76738" marT="41564" marB="41564"/>
                </a:tc>
                <a:tc>
                  <a:txBody>
                    <a:bodyPr/>
                    <a:lstStyle/>
                    <a:p>
                      <a:r>
                        <a:rPr lang="en-GB" sz="1700"/>
                        <a:t>{{nonDev1.department}}</a:t>
                      </a:r>
                    </a:p>
                    <a:p>
                      <a:r>
                        <a:rPr lang="en-GB" sz="1700"/>
                        <a:t>{{nonDev1.hireDate}:format(d, en-US)}</a:t>
                      </a:r>
                      <a:endParaRPr lang="ru-RU" sz="1700"/>
                    </a:p>
                  </a:txBody>
                  <a:tcPr marL="76738" marR="76738" marT="41564" marB="41564"/>
                </a:tc>
                <a:extLst>
                  <a:ext uri="{0D108BD9-81ED-4DB2-BD59-A6C34878D82A}">
                    <a16:rowId xmlns:a16="http://schemas.microsoft.com/office/drawing/2014/main" val="68577257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863CBD7-7C83-4063-9028-601F361AE106}"/>
              </a:ext>
            </a:extLst>
          </p:cNvPr>
          <p:cNvSpPr txBox="1"/>
          <p:nvPr/>
        </p:nvSpPr>
        <p:spPr>
          <a:xfrm>
            <a:off x="1154954" y="3856868"/>
            <a:ext cx="8761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{{nonDev1 = employees|filter(value.department != “development”)}}</a:t>
            </a:r>
          </a:p>
        </p:txBody>
      </p:sp>
    </p:spTree>
    <p:extLst>
      <p:ext uri="{BB962C8B-B14F-4D97-AF65-F5344CB8AC3E}">
        <p14:creationId xmlns:p14="http://schemas.microsoft.com/office/powerpoint/2010/main" val="378413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16464F-4A93-489C-8F5D-5A6C40092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Hide bullet list items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651C08-A83F-45AA-94D6-5BD7FEB72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{{nonDev2.name}}, hired on {{nonDev2.hireDate}:format(d, en-US)}</a:t>
            </a:r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63CBD7-7C83-4063-9028-601F361AE106}"/>
              </a:ext>
            </a:extLst>
          </p:cNvPr>
          <p:cNvSpPr txBox="1"/>
          <p:nvPr/>
        </p:nvSpPr>
        <p:spPr>
          <a:xfrm>
            <a:off x="1154954" y="3338384"/>
            <a:ext cx="8761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{{nonDev2 = employees|filter(value.department != “development”)}}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873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Custom 1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E9943A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</TotalTime>
  <Words>115</Words>
  <Application>Microsoft Office PowerPoint</Application>
  <PresentationFormat>Широкоэкранный</PresentationFormat>
  <Paragraphs>22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Совет директоров</vt:lpstr>
      <vt:lpstr>Hide slide</vt:lpstr>
      <vt:lpstr>Hide table rows</vt:lpstr>
      <vt:lpstr>Hide bullet list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Plumsail</dc:title>
  <dc:creator>Евгений Евсейчик</dc:creator>
  <cp:lastModifiedBy>Евгений Евсейчик</cp:lastModifiedBy>
  <cp:revision>1</cp:revision>
  <dcterms:created xsi:type="dcterms:W3CDTF">2021-12-08T07:58:53Z</dcterms:created>
  <dcterms:modified xsi:type="dcterms:W3CDTF">2021-12-08T09:55:38Z</dcterms:modified>
</cp:coreProperties>
</file>