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relatedSettingsMeta" ContentType="application/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284429-15B9-496D-A5B3-5268909AAC39}" v="5" dt="2021-12-08T09:52:14.3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0" Type="http://schemas.microsoft.com/office/2015/10/relationships/revisionInfo" Target="revisionInfo.xml" /><Relationship Id="rId4" Type="http://schemas.openxmlformats.org/officeDocument/2006/relationships/slide" Target="slides/slide3.xml" /><Relationship Id="rId9" Type="http://schemas.microsoft.com/office/2016/11/relationships/changesInfo" Target="changesInfos/changesInfo1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вгений Евсейчик" userId="919973d7093591b4" providerId="LiveId" clId="{A0284429-15B9-496D-A5B3-5268909AAC39}"/>
    <pc:docChg chg="undo custSel addSld delSld modSld">
      <pc:chgData name="Евгений Евсейчик" userId="919973d7093591b4" providerId="LiveId" clId="{A0284429-15B9-496D-A5B3-5268909AAC39}" dt="2021-12-08T09:55:32.060" v="304" actId="1076"/>
      <pc:docMkLst>
        <pc:docMk/>
      </pc:docMkLst>
      <pc:sldChg chg="del">
        <pc:chgData name="Евгений Евсейчик" userId="919973d7093591b4" providerId="LiveId" clId="{A0284429-15B9-496D-A5B3-5268909AAC39}" dt="2021-12-08T09:24:13.336" v="18" actId="47"/>
        <pc:sldMkLst>
          <pc:docMk/>
          <pc:sldMk cId="134202405" sldId="256"/>
        </pc:sldMkLst>
      </pc:sldChg>
      <pc:sldChg chg="modSp mod chgLayout">
        <pc:chgData name="Евгений Евсейчик" userId="919973d7093591b4" providerId="LiveId" clId="{A0284429-15B9-496D-A5B3-5268909AAC39}" dt="2021-12-08T09:55:23.812" v="302" actId="1076"/>
        <pc:sldMkLst>
          <pc:docMk/>
          <pc:sldMk cId="382958002" sldId="257"/>
        </pc:sldMkLst>
        <pc:spChg chg="mod ord">
          <ac:chgData name="Евгений Евсейчик" userId="919973d7093591b4" providerId="LiveId" clId="{A0284429-15B9-496D-A5B3-5268909AAC39}" dt="2021-12-08T09:55:08.485" v="300" actId="700"/>
          <ac:spMkLst>
            <pc:docMk/>
            <pc:sldMk cId="382958002" sldId="257"/>
            <ac:spMk id="2" creationId="{8916464F-4A93-489C-8F5D-5A6C40092365}"/>
          </ac:spMkLst>
        </pc:spChg>
        <pc:spChg chg="mod">
          <ac:chgData name="Евгений Евсейчик" userId="919973d7093591b4" providerId="LiveId" clId="{A0284429-15B9-496D-A5B3-5268909AAC39}" dt="2021-12-08T09:55:23.812" v="302" actId="1076"/>
          <ac:spMkLst>
            <pc:docMk/>
            <pc:sldMk cId="382958002" sldId="257"/>
            <ac:spMk id="5" creationId="{6863CBD7-7C83-4063-9028-601F361AE106}"/>
          </ac:spMkLst>
        </pc:spChg>
        <pc:graphicFrameChg chg="mod ord modGraphic">
          <ac:chgData name="Евгений Евсейчик" userId="919973d7093591b4" providerId="LiveId" clId="{A0284429-15B9-496D-A5B3-5268909AAC39}" dt="2021-12-08T09:55:08.485" v="300" actId="700"/>
          <ac:graphicFrameMkLst>
            <pc:docMk/>
            <pc:sldMk cId="382958002" sldId="257"/>
            <ac:graphicFrameMk id="4" creationId="{72B8DC72-0C9A-4DB3-8B32-C5472CC1B248}"/>
          </ac:graphicFrameMkLst>
        </pc:graphicFrameChg>
      </pc:sldChg>
      <pc:sldChg chg="del">
        <pc:chgData name="Евгений Евсейчик" userId="919973d7093591b4" providerId="LiveId" clId="{A0284429-15B9-496D-A5B3-5268909AAC39}" dt="2021-12-08T09:24:11.286" v="17" actId="47"/>
        <pc:sldMkLst>
          <pc:docMk/>
          <pc:sldMk cId="1772259155" sldId="258"/>
        </pc:sldMkLst>
      </pc:sldChg>
      <pc:sldChg chg="addSp delSp modSp add mod modClrScheme chgLayout">
        <pc:chgData name="Евгений Евсейчик" userId="919973d7093591b4" providerId="LiveId" clId="{A0284429-15B9-496D-A5B3-5268909AAC39}" dt="2021-12-08T09:55:27.852" v="303" actId="1076"/>
        <pc:sldMkLst>
          <pc:docMk/>
          <pc:sldMk cId="3784135909" sldId="259"/>
        </pc:sldMkLst>
        <pc:spChg chg="mod ord">
          <ac:chgData name="Евгений Евсейчик" userId="919973d7093591b4" providerId="LiveId" clId="{A0284429-15B9-496D-A5B3-5268909AAC39}" dt="2021-12-08T09:52:58.988" v="261" actId="700"/>
          <ac:spMkLst>
            <pc:docMk/>
            <pc:sldMk cId="3784135909" sldId="259"/>
            <ac:spMk id="2" creationId="{8916464F-4A93-489C-8F5D-5A6C40092365}"/>
          </ac:spMkLst>
        </pc:spChg>
        <pc:spChg chg="add del mod ord">
          <ac:chgData name="Евгений Евсейчик" userId="919973d7093591b4" providerId="LiveId" clId="{A0284429-15B9-496D-A5B3-5268909AAC39}" dt="2021-12-08T09:53:02.742" v="262" actId="478"/>
          <ac:spMkLst>
            <pc:docMk/>
            <pc:sldMk cId="3784135909" sldId="259"/>
            <ac:spMk id="3" creationId="{55651C08-A83F-45AA-94D6-5BD7FEB721A0}"/>
          </ac:spMkLst>
        </pc:spChg>
        <pc:spChg chg="mod">
          <ac:chgData name="Евгений Евсейчик" userId="919973d7093591b4" providerId="LiveId" clId="{A0284429-15B9-496D-A5B3-5268909AAC39}" dt="2021-12-08T09:55:27.852" v="303" actId="1076"/>
          <ac:spMkLst>
            <pc:docMk/>
            <pc:sldMk cId="3784135909" sldId="259"/>
            <ac:spMk id="5" creationId="{6863CBD7-7C83-4063-9028-601F361AE106}"/>
          </ac:spMkLst>
        </pc:spChg>
        <pc:spChg chg="add del mod">
          <ac:chgData name="Евгений Евсейчик" userId="919973d7093591b4" providerId="LiveId" clId="{A0284429-15B9-496D-A5B3-5268909AAC39}" dt="2021-12-08T09:29:48.671" v="184" actId="767"/>
          <ac:spMkLst>
            <pc:docMk/>
            <pc:sldMk cId="3784135909" sldId="259"/>
            <ac:spMk id="6" creationId="{9B0B72CA-F79F-4DA0-BDBB-B90801336895}"/>
          </ac:spMkLst>
        </pc:spChg>
        <pc:graphicFrameChg chg="mod ord modGraphic">
          <ac:chgData name="Евгений Евсейчик" userId="919973d7093591b4" providerId="LiveId" clId="{A0284429-15B9-496D-A5B3-5268909AAC39}" dt="2021-12-08T09:52:58.988" v="261" actId="700"/>
          <ac:graphicFrameMkLst>
            <pc:docMk/>
            <pc:sldMk cId="3784135909" sldId="259"/>
            <ac:graphicFrameMk id="4" creationId="{72B8DC72-0C9A-4DB3-8B32-C5472CC1B248}"/>
          </ac:graphicFrameMkLst>
        </pc:graphicFrameChg>
      </pc:sldChg>
      <pc:sldChg chg="addSp delSp modSp add mod modClrScheme chgLayout">
        <pc:chgData name="Евгений Евсейчик" userId="919973d7093591b4" providerId="LiveId" clId="{A0284429-15B9-496D-A5B3-5268909AAC39}" dt="2021-12-08T09:55:32.060" v="304" actId="1076"/>
        <pc:sldMkLst>
          <pc:docMk/>
          <pc:sldMk cId="3948873499" sldId="260"/>
        </pc:sldMkLst>
        <pc:spChg chg="mod ord">
          <ac:chgData name="Евгений Евсейчик" userId="919973d7093591b4" providerId="LiveId" clId="{A0284429-15B9-496D-A5B3-5268909AAC39}" dt="2021-12-08T09:53:25.763" v="266" actId="700"/>
          <ac:spMkLst>
            <pc:docMk/>
            <pc:sldMk cId="3948873499" sldId="260"/>
            <ac:spMk id="2" creationId="{8916464F-4A93-489C-8F5D-5A6C40092365}"/>
          </ac:spMkLst>
        </pc:spChg>
        <pc:spChg chg="mod ord">
          <ac:chgData name="Евгений Евсейчик" userId="919973d7093591b4" providerId="LiveId" clId="{A0284429-15B9-496D-A5B3-5268909AAC39}" dt="2021-12-08T09:53:25.763" v="266" actId="700"/>
          <ac:spMkLst>
            <pc:docMk/>
            <pc:sldMk cId="3948873499" sldId="260"/>
            <ac:spMk id="3" creationId="{55651C08-A83F-45AA-94D6-5BD7FEB721A0}"/>
          </ac:spMkLst>
        </pc:spChg>
        <pc:spChg chg="mod">
          <ac:chgData name="Евгений Евсейчик" userId="919973d7093591b4" providerId="LiveId" clId="{A0284429-15B9-496D-A5B3-5268909AAC39}" dt="2021-12-08T09:55:32.060" v="304" actId="1076"/>
          <ac:spMkLst>
            <pc:docMk/>
            <pc:sldMk cId="3948873499" sldId="260"/>
            <ac:spMk id="5" creationId="{6863CBD7-7C83-4063-9028-601F361AE106}"/>
          </ac:spMkLst>
        </pc:spChg>
        <pc:spChg chg="add del mod ord">
          <ac:chgData name="Евгений Евсейчик" userId="919973d7093591b4" providerId="LiveId" clId="{A0284429-15B9-496D-A5B3-5268909AAC39}" dt="2021-12-08T09:53:25.763" v="266" actId="700"/>
          <ac:spMkLst>
            <pc:docMk/>
            <pc:sldMk cId="3948873499" sldId="260"/>
            <ac:spMk id="7" creationId="{0A646C3F-2005-4415-8F01-88A7DADE9375}"/>
          </ac:spMkLst>
        </pc:spChg>
        <pc:graphicFrameChg chg="del">
          <ac:chgData name="Евгений Евсейчик" userId="919973d7093591b4" providerId="LiveId" clId="{A0284429-15B9-496D-A5B3-5268909AAC39}" dt="2021-12-08T09:53:22.561" v="265" actId="478"/>
          <ac:graphicFrameMkLst>
            <pc:docMk/>
            <pc:sldMk cId="3948873499" sldId="260"/>
            <ac:graphicFrameMk id="4" creationId="{72B8DC72-0C9A-4DB3-8B32-C5472CC1B24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85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85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779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442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924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672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845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710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57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036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46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71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76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23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26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18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4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1E251E9-7CCF-456A-B6D2-8ACA6A8CD7F2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6446E83-3D0D-4DC1-87CF-20493ED35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8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16464F-4A93-489C-8F5D-5A6C40092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Hide table rows</a:t>
            </a:r>
            <a:endParaRPr lang="ru-RU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2B8DC72-0C9A-4DB3-8B32-C5472CC1B2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036019"/>
              </p:ext>
            </p:extLst>
          </p:nvPr>
        </p:nvGraphicFramePr>
        <p:xfrm>
          <a:off x="1155700" y="2603500"/>
          <a:ext cx="8824912" cy="94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2246">
                  <a:extLst>
                    <a:ext uri="{9D8B030D-6E8A-4147-A177-3AD203B41FA5}">
                      <a16:colId xmlns:a16="http://schemas.microsoft.com/office/drawing/2014/main" val="1454236281"/>
                    </a:ext>
                  </a:extLst>
                </a:gridCol>
                <a:gridCol w="5912666">
                  <a:extLst>
                    <a:ext uri="{9D8B030D-6E8A-4147-A177-3AD203B41FA5}">
                      <a16:colId xmlns:a16="http://schemas.microsoft.com/office/drawing/2014/main" val="3744953230"/>
                    </a:ext>
                  </a:extLst>
                </a:gridCol>
              </a:tblGrid>
              <a:tr h="346364">
                <a:tc>
                  <a:txBody>
                    <a:bodyPr/>
                    <a:lstStyle/>
                    <a:p>
                      <a:r>
                        <a:rPr lang="en-GB" sz="1700"/>
                        <a:t>Name</a:t>
                      </a:r>
                      <a:endParaRPr lang="ru-RU" sz="1700"/>
                    </a:p>
                  </a:txBody>
                  <a:tcPr marL="76738" marR="76738" marT="41564" marB="41564"/>
                </a:tc>
                <a:tc>
                  <a:txBody>
                    <a:bodyPr/>
                    <a:lstStyle/>
                    <a:p>
                      <a:r>
                        <a:rPr lang="en-GB" sz="1700"/>
                        <a:t>Employment date</a:t>
                      </a:r>
                      <a:endParaRPr lang="ru-RU" sz="1700"/>
                    </a:p>
                  </a:txBody>
                  <a:tcPr marL="76738" marR="76738" marT="41564" marB="41564"/>
                </a:tc>
                <a:extLst>
                  <a:ext uri="{0D108BD9-81ED-4DB2-BD59-A6C34878D82A}">
                    <a16:rowId xmlns:a16="http://schemas.microsoft.com/office/drawing/2014/main" val="205438028"/>
                  </a:ext>
                </a:extLst>
              </a:tr>
              <a:tr h="346364">
                <a:tc>
                  <a:txBody>
                    <a:bodyPr/>
                    <a:lstStyle/>
                    <a:p>
                      <a:r>
                        <a:rPr lang="en-GB" sz="1700"/>
                        <a:t>Derek Clark</a:t>
                      </a:r>
                      <a:endParaRPr lang="ru-RU" sz="1700"/>
                    </a:p>
                  </a:txBody>
                  <a:tcPr marL="76738" marR="76738" marT="41564" marB="41564"/>
                </a:tc>
                <a:tc>
                  <a:txBody>
                    <a:bodyPr/>
                    <a:lstStyle/>
                    <a:p>
                      <a:r>
                        <a:rPr lang="en-GB" sz="1700"/>
                        <a:t>marketing</a:t>
                      </a:r>
                    </a:p>
                    <a:p>
                      <a:r>
                        <a:rPr lang="en-GB" sz="1700"/>
                        <a:t>4/21/2012</a:t>
                      </a:r>
                      <a:endParaRPr lang="ru-RU" sz="1700"/>
                    </a:p>
                  </a:txBody>
                  <a:tcPr marL="76738" marR="76738" marT="41564" marB="41564"/>
                </a:tc>
                <a:extLst>
                  <a:ext uri="{0D108BD9-81ED-4DB2-BD59-A6C34878D82A}">
                    <a16:rowId xmlns:a16="http://schemas.microsoft.com/office/drawing/2014/main" val="685772574"/>
                  </a:ext>
                </a:extLst>
              </a:tr>
              <a:tr h="346364">
                <a:tc>
                  <a:txBody>
                    <a:bodyPr/>
                    <a:lstStyle/>
                    <a:p>
                      <a:r>
                        <a:rPr lang="en-GB" sz="1700"/>
                        <a:t>Jessica Adams</a:t>
                      </a:r>
                      <a:endParaRPr lang="ru-RU" sz="1700"/>
                    </a:p>
                  </a:txBody>
                  <a:tcPr marL="76738" marR="76738" marT="41564" marB="41564"/>
                </a:tc>
                <a:tc>
                  <a:txBody>
                    <a:bodyPr/>
                    <a:lstStyle/>
                    <a:p>
                      <a:r>
                        <a:rPr lang="en-GB" sz="1700"/>
                        <a:t>sales</a:t>
                      </a:r>
                    </a:p>
                    <a:p>
                      <a:r>
                        <a:rPr lang="en-GB" sz="1700"/>
                        <a:t>4/21/2012</a:t>
                      </a:r>
                      <a:endParaRPr lang="ru-RU" sz="1700"/>
                    </a:p>
                  </a:txBody>
                  <a:tcPr marL="76738" marR="76738" marT="41564" marB="41564"/>
                </a:tc>
                <a:extLst>
                  <a:ext uri="{0D108BD9-81ED-4DB2-BD59-A6C34878D82A}">
                    <a16:rowId xmlns:a16="http://schemas.microsoft.com/office/drawing/2014/main" val="685772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135909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16464F-4A93-489C-8F5D-5A6C40092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Hide bullet list items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651C08-A83F-45AA-94D6-5BD7FEB72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Derek Clark, hired on 4/21/2012</a:t>
            </a:r>
            <a:endParaRPr lang="ru-RU"/>
          </a:p>
          <a:p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Jessica Adams, hired on 4/21/2012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873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Custom 1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E9943A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</TotalTime>
  <Words>115</Words>
  <Application>Microsoft Office PowerPoint</Application>
  <PresentationFormat>Широкоэкранный</PresentationFormat>
  <Paragraphs>22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Совет директоров</vt:lpstr>
      <vt:lpstr>Hide slide</vt:lpstr>
      <vt:lpstr>Hide table rows</vt:lpstr>
      <vt:lpstr>Hide bullet list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Plumsail</dc:title>
  <dc:creator>Евгений Евсейчик</dc:creator>
  <cp:lastModifiedBy>Евгений Евсейчик</cp:lastModifiedBy>
  <cp:revision>1</cp:revision>
  <dcterms:created xsi:type="dcterms:W3CDTF">2021-12-08T07:58:53Z</dcterms:created>
  <dcterms:modified xsi:type="dcterms:W3CDTF">2021-12-08T09:55:38Z</dcterms:modified>
</cp:coreProperties>
</file>

<file path=itemID/_rels/templater.xml.rels>&#65279;<?xml version="1.0" encoding="utf-8"?><Relationships xmlns="http://schemas.openxmlformats.org/package/2006/relationships"><Relationship Type="http://schemas.openxmlformats.org/officeDocument/2006/relationships/customXmlProps" Target="/relatedSettingsMeta" TargetMode="External" Id="Rc7a267ddc5974509" /></Relationships>
</file>

<file path=itemID/templater.xml><?xml version="1.0" encoding="utf-8"?>
<templater-settings>
  <aliases>
    <prefix alias="nonDev1">employees|filter(value.department != “development”)</prefix>
    <prefix alias="nonDev2">employees|filter(value.department != “development”)</prefix>
  </aliases>
</templater-settings>
</file>